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F2A"/>
    <a:srgbClr val="616B89"/>
    <a:srgbClr val="E7E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2844" y="-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2EF19C85-D22D-8C80-962C-51DBF4133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1"/>
            <a:ext cx="6857999" cy="9905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rgbClr val="08B79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9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227DAA1-B2BF-3FDC-FCAE-2A86F80A0F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6" y="0"/>
            <a:ext cx="5183004" cy="9906000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340434 h 6858000"/>
              <a:gd name="connsiteX5" fmla="*/ 686243 w 9214230"/>
              <a:gd name="connsiteY5" fmla="*/ 5944235 h 6858000"/>
              <a:gd name="connsiteX6" fmla="*/ 782700 w 9214230"/>
              <a:gd name="connsiteY6" fmla="*/ 5777103 h 6858000"/>
              <a:gd name="connsiteX7" fmla="*/ 782700 w 9214230"/>
              <a:gd name="connsiteY7" fmla="*/ 5091684 h 6858000"/>
              <a:gd name="connsiteX8" fmla="*/ 686243 w 9214230"/>
              <a:gd name="connsiteY8" fmla="*/ 4924552 h 6858000"/>
              <a:gd name="connsiteX9" fmla="*/ 0 w 9214230"/>
              <a:gd name="connsiteY9" fmla="*/ 4528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340434"/>
                </a:lnTo>
                <a:lnTo>
                  <a:pt x="686243" y="5944235"/>
                </a:lnTo>
                <a:cubicBezTo>
                  <a:pt x="745933" y="5909754"/>
                  <a:pt x="782700" y="5846064"/>
                  <a:pt x="782700" y="5777103"/>
                </a:cubicBezTo>
                <a:lnTo>
                  <a:pt x="782700" y="5091684"/>
                </a:lnTo>
                <a:cubicBezTo>
                  <a:pt x="782700" y="5022723"/>
                  <a:pt x="745933" y="4959032"/>
                  <a:pt x="686243" y="4924552"/>
                </a:cubicBezTo>
                <a:lnTo>
                  <a:pt x="0" y="4528353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xmlns="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xmlns="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xmlns="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xmlns="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xmlns="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xmlns="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xmlns="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xmlns="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xmlns="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xmlns="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xmlns="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xmlns="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xmlns="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xmlns="" id="{F49B28D8-E7A3-1317-DC1E-314263312A2A}"/>
              </a:ext>
            </a:extLst>
          </p:cNvPr>
          <p:cNvGrpSpPr/>
          <p:nvPr/>
        </p:nvGrpSpPr>
        <p:grpSpPr>
          <a:xfrm>
            <a:off x="1230439" y="6537777"/>
            <a:ext cx="884825" cy="2623804"/>
            <a:chOff x="2187448" y="4526153"/>
            <a:chExt cx="1573022" cy="181648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3D7254D-AF28-AEEA-1F45-87BA0329C0F4}"/>
                </a:ext>
              </a:extLst>
            </p:cNvPr>
            <p:cNvSpPr/>
            <p:nvPr/>
          </p:nvSpPr>
          <p:spPr>
            <a:xfrm>
              <a:off x="2187448" y="4526153"/>
              <a:ext cx="786510" cy="1816480"/>
            </a:xfrm>
            <a:custGeom>
              <a:avLst/>
              <a:gdLst>
                <a:gd name="connsiteX0" fmla="*/ 786511 w 786510"/>
                <a:gd name="connsiteY0" fmla="*/ 0 h 1816480"/>
                <a:gd name="connsiteX1" fmla="*/ 96457 w 786510"/>
                <a:gd name="connsiteY1" fmla="*/ 398399 h 1816480"/>
                <a:gd name="connsiteX2" fmla="*/ 0 w 786510"/>
                <a:gd name="connsiteY2" fmla="*/ 565531 h 1816480"/>
                <a:gd name="connsiteX3" fmla="*/ 0 w 786510"/>
                <a:gd name="connsiteY3" fmla="*/ 1250950 h 1816480"/>
                <a:gd name="connsiteX4" fmla="*/ 96457 w 786510"/>
                <a:gd name="connsiteY4" fmla="*/ 1418082 h 1816480"/>
                <a:gd name="connsiteX5" fmla="*/ 786511 w 786510"/>
                <a:gd name="connsiteY5" fmla="*/ 1816481 h 1816480"/>
                <a:gd name="connsiteX6" fmla="*/ 786511 w 786510"/>
                <a:gd name="connsiteY6" fmla="*/ 0 h 18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510" h="1816480">
                  <a:moveTo>
                    <a:pt x="786511" y="0"/>
                  </a:moveTo>
                  <a:lnTo>
                    <a:pt x="96457" y="398399"/>
                  </a:lnTo>
                  <a:cubicBezTo>
                    <a:pt x="36766" y="432879"/>
                    <a:pt x="0" y="496570"/>
                    <a:pt x="0" y="565531"/>
                  </a:cubicBezTo>
                  <a:lnTo>
                    <a:pt x="0" y="1250950"/>
                  </a:lnTo>
                  <a:cubicBezTo>
                    <a:pt x="0" y="1319911"/>
                    <a:pt x="36766" y="1383601"/>
                    <a:pt x="96457" y="1418082"/>
                  </a:cubicBezTo>
                  <a:lnTo>
                    <a:pt x="786511" y="1816481"/>
                  </a:lnTo>
                  <a:lnTo>
                    <a:pt x="786511" y="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FAB9B9A0-C0F3-A6FE-EC54-B22DC858348B}"/>
                </a:ext>
              </a:extLst>
            </p:cNvPr>
            <p:cNvSpPr/>
            <p:nvPr/>
          </p:nvSpPr>
          <p:spPr>
            <a:xfrm>
              <a:off x="2973958" y="4526153"/>
              <a:ext cx="786511" cy="1816480"/>
            </a:xfrm>
            <a:custGeom>
              <a:avLst/>
              <a:gdLst>
                <a:gd name="connsiteX0" fmla="*/ 0 w 786511"/>
                <a:gd name="connsiteY0" fmla="*/ 0 h 1816480"/>
                <a:gd name="connsiteX1" fmla="*/ 690055 w 786511"/>
                <a:gd name="connsiteY1" fmla="*/ 398399 h 1816480"/>
                <a:gd name="connsiteX2" fmla="*/ 786511 w 786511"/>
                <a:gd name="connsiteY2" fmla="*/ 565531 h 1816480"/>
                <a:gd name="connsiteX3" fmla="*/ 786511 w 786511"/>
                <a:gd name="connsiteY3" fmla="*/ 1250950 h 1816480"/>
                <a:gd name="connsiteX4" fmla="*/ 690055 w 786511"/>
                <a:gd name="connsiteY4" fmla="*/ 1418082 h 1816480"/>
                <a:gd name="connsiteX5" fmla="*/ 0 w 786511"/>
                <a:gd name="connsiteY5" fmla="*/ 1816481 h 1816480"/>
                <a:gd name="connsiteX6" fmla="*/ 0 w 786511"/>
                <a:gd name="connsiteY6" fmla="*/ 0 h 18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511" h="1816480">
                  <a:moveTo>
                    <a:pt x="0" y="0"/>
                  </a:moveTo>
                  <a:lnTo>
                    <a:pt x="690055" y="398399"/>
                  </a:lnTo>
                  <a:cubicBezTo>
                    <a:pt x="749744" y="432879"/>
                    <a:pt x="786511" y="496570"/>
                    <a:pt x="786511" y="565531"/>
                  </a:cubicBezTo>
                  <a:lnTo>
                    <a:pt x="786511" y="1250950"/>
                  </a:lnTo>
                  <a:cubicBezTo>
                    <a:pt x="786511" y="1319911"/>
                    <a:pt x="749744" y="1383601"/>
                    <a:pt x="690055" y="1418082"/>
                  </a:cubicBezTo>
                  <a:lnTo>
                    <a:pt x="0" y="1816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val="384675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897FA269-DAE4-86D8-E266-49C4C1665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1"/>
            <a:ext cx="6857999" cy="9905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401FEC-64ED-6DC3-41BA-6CDC4BFC7060}"/>
              </a:ext>
            </a:extLst>
          </p:cNvPr>
          <p:cNvSpPr txBox="1"/>
          <p:nvPr/>
        </p:nvSpPr>
        <p:spPr>
          <a:xfrm>
            <a:off x="5829300" y="990328"/>
            <a:ext cx="9026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de Supraveghere a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Bolilor Netransmisibile</a:t>
            </a:r>
            <a:endParaRPr lang="x-none" sz="675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1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A3248900-7B67-63CB-3F4A-A30DD08C25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6" y="0"/>
            <a:ext cx="5183004" cy="9906000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193028 h 6858000"/>
              <a:gd name="connsiteX5" fmla="*/ 923227 w 9214230"/>
              <a:gd name="connsiteY5" fmla="*/ 5269802 h 6858000"/>
              <a:gd name="connsiteX6" fmla="*/ 0 w 9214230"/>
              <a:gd name="connsiteY6" fmla="*/ 43465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193028"/>
                </a:lnTo>
                <a:cubicBezTo>
                  <a:pt x="509904" y="6193028"/>
                  <a:pt x="923227" y="5779643"/>
                  <a:pt x="923227" y="5269802"/>
                </a:cubicBezTo>
                <a:cubicBezTo>
                  <a:pt x="923227" y="4759897"/>
                  <a:pt x="509841" y="4346575"/>
                  <a:pt x="0" y="4346575"/>
                </a:cubicBez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xmlns="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xmlns="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xmlns="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xmlns="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xmlns="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xmlns="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xmlns="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xmlns="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xmlns="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xmlns="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xmlns="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xmlns="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xmlns="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xmlns="" id="{BDE54D88-A5A2-40BE-3EF9-C8D40F56B895}"/>
              </a:ext>
            </a:extLst>
          </p:cNvPr>
          <p:cNvGrpSpPr/>
          <p:nvPr/>
        </p:nvGrpSpPr>
        <p:grpSpPr>
          <a:xfrm>
            <a:off x="1155680" y="6278387"/>
            <a:ext cx="1038630" cy="2667099"/>
            <a:chOff x="2054542" y="4346575"/>
            <a:chExt cx="1846453" cy="184645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C1BFF0D-712F-7C4D-F830-BBE6B9BB65FC}"/>
                </a:ext>
              </a:extLst>
            </p:cNvPr>
            <p:cNvSpPr/>
            <p:nvPr/>
          </p:nvSpPr>
          <p:spPr>
            <a:xfrm>
              <a:off x="2054542" y="4346575"/>
              <a:ext cx="923226" cy="1846453"/>
            </a:xfrm>
            <a:custGeom>
              <a:avLst/>
              <a:gdLst>
                <a:gd name="connsiteX0" fmla="*/ 923227 w 923226"/>
                <a:gd name="connsiteY0" fmla="*/ 0 h 1846453"/>
                <a:gd name="connsiteX1" fmla="*/ 0 w 923226"/>
                <a:gd name="connsiteY1" fmla="*/ 923227 h 1846453"/>
                <a:gd name="connsiteX2" fmla="*/ 923227 w 923226"/>
                <a:gd name="connsiteY2" fmla="*/ 1846453 h 184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226" h="1846453">
                  <a:moveTo>
                    <a:pt x="923227" y="0"/>
                  </a:moveTo>
                  <a:cubicBezTo>
                    <a:pt x="413385" y="0"/>
                    <a:pt x="0" y="413322"/>
                    <a:pt x="0" y="923227"/>
                  </a:cubicBezTo>
                  <a:cubicBezTo>
                    <a:pt x="0" y="1433068"/>
                    <a:pt x="413322" y="1846453"/>
                    <a:pt x="923227" y="1846453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89CA4B8A-901A-40FC-FE3D-A64C0F34AED7}"/>
                </a:ext>
              </a:extLst>
            </p:cNvPr>
            <p:cNvSpPr/>
            <p:nvPr/>
          </p:nvSpPr>
          <p:spPr>
            <a:xfrm>
              <a:off x="2977769" y="4346575"/>
              <a:ext cx="923226" cy="1846453"/>
            </a:xfrm>
            <a:custGeom>
              <a:avLst/>
              <a:gdLst>
                <a:gd name="connsiteX0" fmla="*/ 0 w 923226"/>
                <a:gd name="connsiteY0" fmla="*/ 0 h 1846453"/>
                <a:gd name="connsiteX1" fmla="*/ 923227 w 923226"/>
                <a:gd name="connsiteY1" fmla="*/ 923227 h 1846453"/>
                <a:gd name="connsiteX2" fmla="*/ 0 w 923226"/>
                <a:gd name="connsiteY2" fmla="*/ 1846453 h 184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226" h="1846453">
                  <a:moveTo>
                    <a:pt x="0" y="0"/>
                  </a:moveTo>
                  <a:cubicBezTo>
                    <a:pt x="509841" y="0"/>
                    <a:pt x="923227" y="413322"/>
                    <a:pt x="923227" y="923227"/>
                  </a:cubicBezTo>
                  <a:cubicBezTo>
                    <a:pt x="923227" y="1433068"/>
                    <a:pt x="509905" y="1846453"/>
                    <a:pt x="0" y="1846453"/>
                  </a:cubicBezTo>
                </a:path>
              </a:pathLst>
            </a:custGeom>
            <a:solidFill>
              <a:srgbClr val="29266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val="1660338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titlu monocr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96E64942-CFA1-6C37-B556-36A08CFC2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272363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8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F86CD19-286D-FEC6-5C46-715DC3AB1D59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D894B78B-CD21-53BC-95C9-C9EEA2DB0D9F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3" name="Graphic 2">
              <a:extLst>
                <a:ext uri="{FF2B5EF4-FFF2-40B4-BE49-F238E27FC236}">
                  <a16:creationId xmlns:a16="http://schemas.microsoft.com/office/drawing/2014/main" xmlns="" id="{6FB6F3C6-A6B3-DA85-F3B4-ED7E1DCDCFDD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4" name="Graphic 2">
                <a:extLst>
                  <a:ext uri="{FF2B5EF4-FFF2-40B4-BE49-F238E27FC236}">
                    <a16:creationId xmlns:a16="http://schemas.microsoft.com/office/drawing/2014/main" xmlns="" id="{009D1C3B-F828-5C8F-902F-82850F8D5AB3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xmlns="" id="{28BD848C-B7E3-E57B-5FB6-291A188E81C4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xmlns="" id="{D0D01736-7430-83FE-230E-59593528327E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59E6BAE6-350A-441F-83D7-144BA99A3856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FEE6458B-A6CF-F3A0-C2B1-C61EFA678103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8" name="Graphic 2">
                <a:extLst>
                  <a:ext uri="{FF2B5EF4-FFF2-40B4-BE49-F238E27FC236}">
                    <a16:creationId xmlns:a16="http://schemas.microsoft.com/office/drawing/2014/main" xmlns="" id="{4258A052-2946-A98B-14D7-D74E01456619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xmlns="" id="{2AC91C51-7B43-4B41-0B69-E1D094E1AAAC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xmlns="" id="{4E9B19D1-4134-955E-9604-1B62A92ADCEC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53425582-3957-165A-99C3-C00A7E7CCB66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7AE322CC-887B-E839-33C9-D9117D10BE15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C1FE1B56-B861-515E-B355-144E0F7068FB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A9A64EB3-8522-CE00-8D28-84EB4AF81F7B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69B9B686-99A6-E4BB-FEFA-A64AD35585C6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B27D1A6F-35DD-1280-35C2-1CCAFDF0A78B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FA285E1C-AB14-2A85-4911-B44C27499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16067" y="6132679"/>
            <a:ext cx="1620203" cy="1523494"/>
          </a:xfrm>
          <a:noFill/>
        </p:spPr>
        <p:txBody>
          <a:bodyPr wrap="square" rtlCol="0">
            <a:spAutoFit/>
          </a:bodyPr>
          <a:lstStyle>
            <a:lvl1pPr>
              <a:defRPr lang="en-US" sz="9000" b="0" smtClean="0">
                <a:solidFill>
                  <a:srgbClr val="52B59E"/>
                </a:solidFill>
                <a:latin typeface="Calibri" panose="020F0502020204030204" pitchFamily="34" charset="0"/>
              </a:defRPr>
            </a:lvl1pPr>
            <a:lvl2pPr>
              <a:defRPr lang="en-US" sz="1013" smtClean="0">
                <a:solidFill>
                  <a:schemeClr val="tx1"/>
                </a:solidFill>
              </a:defRPr>
            </a:lvl2pPr>
            <a:lvl3pPr>
              <a:defRPr lang="en-US" sz="1013" smtClean="0">
                <a:solidFill>
                  <a:schemeClr val="tx1"/>
                </a:solidFill>
              </a:defRPr>
            </a:lvl3pPr>
            <a:lvl4pPr>
              <a:defRPr lang="en-US" sz="1013" smtClean="0">
                <a:solidFill>
                  <a:schemeClr val="tx1"/>
                </a:solidFill>
              </a:defRPr>
            </a:lvl4pPr>
            <a:lvl5pPr>
              <a:defRPr lang="ro-RO" sz="1013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01</a:t>
            </a:r>
            <a:endParaRPr lang="ro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956" y="6803853"/>
            <a:ext cx="2859786" cy="2337816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it-IT"/>
              <a:t>Titlul capitolului</a:t>
            </a:r>
            <a:br>
              <a:rPr lang="it-IT"/>
            </a:br>
            <a:r>
              <a:rPr lang="it-IT"/>
              <a:t>se poate scrie pe</a:t>
            </a:r>
            <a:br>
              <a:rPr lang="it-IT"/>
            </a:br>
            <a:r>
              <a:rPr lang="it-IT"/>
              <a:t>maximum 3 rânduri.</a:t>
            </a:r>
          </a:p>
        </p:txBody>
      </p:sp>
    </p:spTree>
    <p:extLst>
      <p:ext uri="{BB962C8B-B14F-4D97-AF65-F5344CB8AC3E}">
        <p14:creationId xmlns:p14="http://schemas.microsoft.com/office/powerpoint/2010/main" val="4236522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si 1 x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E19FD5D-D7D1-812D-A4DD-1E501A1D7E59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1F713E61-F134-9641-61E1-C4D913271526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45" name="Graphic 2">
              <a:extLst>
                <a:ext uri="{FF2B5EF4-FFF2-40B4-BE49-F238E27FC236}">
                  <a16:creationId xmlns:a16="http://schemas.microsoft.com/office/drawing/2014/main" xmlns="" id="{D1015DCD-F902-2F47-77D7-70B398423869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46" name="Graphic 2">
                <a:extLst>
                  <a:ext uri="{FF2B5EF4-FFF2-40B4-BE49-F238E27FC236}">
                    <a16:creationId xmlns:a16="http://schemas.microsoft.com/office/drawing/2014/main" xmlns="" id="{DA56414F-F805-AED5-D108-1FDF9D61AEFD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xmlns="" id="{CEE11A5D-D978-1807-A25C-E9D1F9372C84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xmlns="" id="{26FE2565-7EC9-325A-1B7E-44DE1EB8736D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C9B43EE7-17D4-7851-1390-91C61CC58717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B81A9907-D61E-2B7D-011F-0F4D09E2AA16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49" name="Graphic 2">
                <a:extLst>
                  <a:ext uri="{FF2B5EF4-FFF2-40B4-BE49-F238E27FC236}">
                    <a16:creationId xmlns:a16="http://schemas.microsoft.com/office/drawing/2014/main" xmlns="" id="{AA46FDF2-F05F-076D-43ED-BC78C20BB411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xmlns="" id="{7CB2DD2D-C6F6-7BDA-7C47-5F5C4C98E766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xmlns="" id="{1A198035-2B05-4F67-6537-A23969C3F9D1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35F3870F-A07C-A584-94B3-87DAC258B2E2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26A9BCE0-3399-6102-BBB2-D265D97735CC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2144840A-8043-85E6-F748-51A4F969F7BF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12D4B97A-1D05-54C5-21A9-79022949153D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BD748281-AADE-E944-EA04-D48C6FD004D3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F987BED2-605B-7BED-E0FD-CF0C21D7D655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386" y="2641600"/>
            <a:ext cx="5475541" cy="6445504"/>
          </a:xfrm>
        </p:spPr>
        <p:txBody>
          <a:bodyPr lIns="0"/>
          <a:lstStyle>
            <a:lvl5pPr>
              <a:defRPr/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/>
            </a:lvl7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anchor="t"/>
          <a:lstStyle/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xmlns="" id="{46E2A778-C1C0-B11A-430F-92715D1DC24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7D5D0DB-1A72-48AC-8C9D-AE3454D11D57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xmlns="" id="{D221DA92-B7B6-1DAF-5776-CBEEF217651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xmlns="" id="{F97CC4BD-ECA3-3B40-8660-09030A7A954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8222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si 2 x cont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9B925E5-BE9B-79AD-43FC-2015609E7BA2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2BBCDD67-098A-968E-C82B-AD3EA57823B1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44" name="Graphic 2">
              <a:extLst>
                <a:ext uri="{FF2B5EF4-FFF2-40B4-BE49-F238E27FC236}">
                  <a16:creationId xmlns:a16="http://schemas.microsoft.com/office/drawing/2014/main" xmlns="" id="{7641CB52-1E5D-93CA-CAC0-044D19C5B625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45" name="Graphic 2">
                <a:extLst>
                  <a:ext uri="{FF2B5EF4-FFF2-40B4-BE49-F238E27FC236}">
                    <a16:creationId xmlns:a16="http://schemas.microsoft.com/office/drawing/2014/main" xmlns="" id="{77409901-0A32-03D3-649F-C1C5AF71726B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xmlns="" id="{34D523E8-9F7F-D27E-8806-D33346000DA5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xmlns="" id="{BFBEF41E-782F-4A79-B4F6-E57E55E5AA0E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0F1E3BDC-F4CD-0BB5-93DD-6744FF26483D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69ADB574-3F6B-75BD-5DED-1DEC48A012D8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48" name="Graphic 2">
                <a:extLst>
                  <a:ext uri="{FF2B5EF4-FFF2-40B4-BE49-F238E27FC236}">
                    <a16:creationId xmlns:a16="http://schemas.microsoft.com/office/drawing/2014/main" xmlns="" id="{29C46F3B-89FE-269D-DAF3-9B88326E5733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xmlns="" id="{F43430F0-513D-C51D-0CC3-D585049FA80B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xmlns="" id="{E7E03487-FC6F-E864-B1F7-2FA19464C447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D5A0B3DC-F655-D8ED-00B1-BD5FEA389E2B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C7831F56-E056-ECAC-98EE-630662C60F5A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380F8FCA-68B0-5B8D-31E6-EF619F656347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xmlns="" id="{4106DEE0-56D7-CCF9-E04F-03F1269BA8B6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1514AEBF-5260-8B1B-4B8F-436A87F4FF1E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BF4F3063-72F1-3084-081E-CC2D155966FA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386" y="2641600"/>
            <a:ext cx="2643759" cy="6445504"/>
          </a:xfrm>
        </p:spPr>
        <p:txBody>
          <a:bodyPr lIns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anchor="t"/>
          <a:lstStyle/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xmlns="" id="{0C401DFB-EA7C-4C6F-420E-6B1E86F7AD5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634168" y="2641600"/>
            <a:ext cx="2643759" cy="6445504"/>
          </a:xfrm>
        </p:spPr>
        <p:txBody>
          <a:bodyPr lIns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xmlns="" id="{126136DB-61D9-F3D8-1D28-579502C7F732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5719572" y="9181395"/>
            <a:ext cx="558355" cy="527403"/>
          </a:xfrm>
        </p:spPr>
        <p:txBody>
          <a:bodyPr/>
          <a:lstStyle/>
          <a:p>
            <a:fld id="{07D5D0DB-1A72-48AC-8C9D-AE3454D11D57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xmlns="" id="{99375904-2DCA-0EA6-9601-DAB14F3546D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xmlns="" id="{C9E6CB67-9039-0E30-633A-DF6E3E5FA35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97867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ontent_bi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61A73E7-DE8D-EC6E-B6A3-7BCF9C4261BC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41B50629-7477-CB09-654B-E2D9CFF89422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xmlns="" id="{849357CE-4B54-9015-7AA6-EBB987853E9D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xmlns="" id="{D1B79888-E9CC-709F-1166-17972D54E7E8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379DEBC4-FB54-C944-A9B1-ADE2358B0C2E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8721E181-59A7-C228-1DFC-783CEB4052F2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C25DA652-B9E1-2D69-5BC5-D3ACCE793BC8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9A3E92A4-3970-64A5-ADB7-6DBC07C7E505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31" name="Graphic 2">
                <a:extLst>
                  <a:ext uri="{FF2B5EF4-FFF2-40B4-BE49-F238E27FC236}">
                    <a16:creationId xmlns:a16="http://schemas.microsoft.com/office/drawing/2014/main" xmlns="" id="{5BDB4D77-A2A7-88C9-B98F-AE7D2A97B8E3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9B472D26-37E8-6F83-8607-4357BDFA0C88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2E28F055-94B7-E0C8-CD0B-8D2A302D0ECE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A0E95E8B-F1D0-54F9-F862-0BE27754C358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441F30E5-45E8-CA9F-5FF3-1FAC60FAB8EA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50DB65E6-3689-8AB5-D841-87290DE1EFD4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AA6B02BC-0B20-70CA-54C6-E433C3D8C167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06ABCDE6-EB29-6333-0877-F977DF59A3AD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0FF89B08-0482-78DF-38C4-F02CDF987077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2386" y="2641600"/>
            <a:ext cx="1456646" cy="6445504"/>
          </a:xfrm>
        </p:spPr>
        <p:txBody>
          <a:bodyPr lIns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9"/>
            <a:ext cx="2859786" cy="1077186"/>
          </a:xfrm>
        </p:spPr>
        <p:txBody>
          <a:bodyPr lIns="0" anchor="t"/>
          <a:lstStyle/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xmlns="" id="{0C401DFB-EA7C-4C6F-420E-6B1E86F7AD5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429540" y="2641600"/>
            <a:ext cx="3848387" cy="6445504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xmlns="" id="{126136DB-61D9-F3D8-1D28-579502C7F73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7D5D0DB-1A72-48AC-8C9D-AE3454D11D57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xmlns="" id="{99375904-2DCA-0EA6-9601-DAB14F3546D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xmlns="" id="{C9E6CB67-9039-0E30-633A-DF6E3E5FA35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1236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ontent_bi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11DD70-F1AC-5BC1-18ED-DDF16184F94C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7A35F29-C561-8A69-EF58-F4FDC10D0992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xmlns="" id="{4E2D1605-0573-1FAC-A9BB-5898C96ABF0D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xmlns="" id="{680BBBCA-8EE3-7A0C-244D-40E6D4DBB761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8060D250-EB28-936B-D26D-90E22F17F2CD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0704FC39-3D44-F6FC-C028-23C0A7FAF634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AC9A6516-2945-1735-2C2D-E137B25AABBA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54F34F99-8D6E-AC0B-4FF6-08BFE430A805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31" name="Graphic 2">
                <a:extLst>
                  <a:ext uri="{FF2B5EF4-FFF2-40B4-BE49-F238E27FC236}">
                    <a16:creationId xmlns:a16="http://schemas.microsoft.com/office/drawing/2014/main" xmlns="" id="{4B8581DA-CDF7-AF6E-0911-738F06CC5DA5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B91A3A01-6FE4-1FD7-04E9-CFF1F4077D94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7DFBC583-9535-75FA-B2BE-597AF8452BD0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CDD38283-B502-137C-EFDA-105961ABB4ED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AF8F9E0-325F-F7F7-9BD3-3162E894644E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EC6EC9D2-DE1D-FACA-D935-732DE1D1540A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53954F60-1EF4-9251-0E55-B2BE8C63F45C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16EF94E8-0EBD-3A51-AA07-8E52FDE5419C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B912D647-CA76-C112-E191-7D822A16A339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xmlns="" id="{776781BD-15E1-6E16-A8E5-B776992B6E9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821281" y="2641600"/>
            <a:ext cx="1456646" cy="6445504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134CD612-0848-9D0A-0263-7249F9AA9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9"/>
            <a:ext cx="2859786" cy="1077186"/>
          </a:xfrm>
        </p:spPr>
        <p:txBody>
          <a:bodyPr lIns="0" anchor="t"/>
          <a:lstStyle/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ro-RO"/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xmlns="" id="{0C401DFB-EA7C-4C6F-420E-6B1E86F7AD5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02386" y="2641600"/>
            <a:ext cx="3848387" cy="6445504"/>
          </a:xfrm>
        </p:spPr>
        <p:txBody>
          <a:bodyPr lIns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xmlns="" id="{126136DB-61D9-F3D8-1D28-579502C7F73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7D5D0DB-1A72-48AC-8C9D-AE3454D11D57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xmlns="" id="{99375904-2DCA-0EA6-9601-DAB14F3546D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xmlns="" id="{C9E6CB67-9039-0E30-633A-DF6E3E5FA35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37605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6F0E920-372F-2681-6646-9CAE9F4DDC39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207DFA5-1FF1-67C4-288D-26325B6565EA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27" name="Graphic 2">
              <a:extLst>
                <a:ext uri="{FF2B5EF4-FFF2-40B4-BE49-F238E27FC236}">
                  <a16:creationId xmlns:a16="http://schemas.microsoft.com/office/drawing/2014/main" xmlns="" id="{8C1E0CA3-24A9-53A4-85B7-AEB666C7CADA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xmlns="" id="{054C3B8A-1D43-E13F-B1C0-C61B9119B31A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xmlns="" id="{25C2D2B8-A5F7-D0FE-F361-A454C70E73B0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xmlns="" id="{DD69B78F-6C8B-FE9F-DFCF-AADFCBF79A23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CB0AA2AC-E963-947A-9FE1-46DDA1D6F8C1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C2613AE3-8FAD-9E4C-6E47-23CBD496E6C0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32" name="Graphic 2">
                <a:extLst>
                  <a:ext uri="{FF2B5EF4-FFF2-40B4-BE49-F238E27FC236}">
                    <a16:creationId xmlns:a16="http://schemas.microsoft.com/office/drawing/2014/main" xmlns="" id="{C8C98779-624F-B088-F497-CFEEB35FD4A8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15E973B9-9173-65CA-FBCE-4AAA53BC1C7C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9299978C-A395-027F-7A65-0BE1872CE98B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11D543DD-5741-8090-D83F-233FA226C0E6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D8C0D9CB-14EE-10B4-94EB-DDE775610D24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1AC47FAE-C6E0-BCAF-7420-2CF5516DC34A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6D0B0085-8D25-BA55-1E23-85BD176F199F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A159CE6-62B8-1A74-6E99-F160B9BDDDCF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CE266395-936D-456C-5671-DBA1EFB2BC04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8"/>
            <a:ext cx="2859786" cy="1077186"/>
          </a:xfrm>
        </p:spPr>
        <p:txBody>
          <a:bodyPr lIns="0" tIns="0" rIns="91440" bIns="0" anchor="t">
            <a:noAutofit/>
          </a:bodyPr>
          <a:lstStyle>
            <a:lvl1pPr>
              <a:defRPr sz="900" b="1">
                <a:solidFill>
                  <a:srgbClr val="272363"/>
                </a:solidFill>
              </a:defRPr>
            </a:lvl1pPr>
          </a:lstStyle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900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xmlns="" id="{1A07147B-43B8-CF88-FB81-B58C9D869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386" y="3583228"/>
            <a:ext cx="2643759" cy="5503876"/>
          </a:xfrm>
        </p:spPr>
        <p:txBody>
          <a:bodyPr lIns="0">
            <a:noAutofit/>
          </a:bodyPr>
          <a:lstStyle>
            <a:lvl1pPr>
              <a:spcBef>
                <a:spcPts val="169"/>
              </a:spcBef>
              <a:spcAft>
                <a:spcPts val="169"/>
              </a:spcAft>
              <a:defRPr>
                <a:solidFill>
                  <a:srgbClr val="939598"/>
                </a:solidFill>
              </a:defRPr>
            </a:lvl1pPr>
            <a:lvl2pPr>
              <a:defRPr b="0"/>
            </a:lvl2pPr>
            <a:lvl3pPr marL="97727" indent="-97727">
              <a:buFont typeface="Wingdings" panose="05000000000000000000" pitchFamily="2" charset="2"/>
              <a:buChar char="§"/>
              <a:defRPr/>
            </a:lvl3pPr>
            <a:lvl4pPr marL="195453" indent="-96441">
              <a:buFont typeface="Helvetica" panose="020B0604020202030204" pitchFamily="34" charset="0"/>
              <a:buChar char="-"/>
              <a:defRPr/>
            </a:lvl4pPr>
            <a:lvl5pPr marL="0" indent="0">
              <a:buNone/>
              <a:defRPr sz="900" b="1" cap="all" baseline="0">
                <a:solidFill>
                  <a:schemeClr val="accent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 sz="788" b="0" cap="none" baseline="0">
                <a:solidFill>
                  <a:schemeClr val="accent1"/>
                </a:solidFill>
              </a:defRPr>
            </a:lvl8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xmlns="" id="{BAE338A3-F9CD-0E99-1E59-E1B259AD2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386" y="2641600"/>
            <a:ext cx="2643759" cy="800219"/>
          </a:xfrm>
        </p:spPr>
        <p:txBody>
          <a:bodyPr lIns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SUBTITLU PE </a:t>
            </a:r>
          </a:p>
          <a:p>
            <a:pPr lvl="0"/>
            <a:r>
              <a:rPr lang="en-US"/>
              <a:t>MAXIM 2 RANDURI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843D3A2-B4AE-A3EE-4760-72C70726BFC0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716786" y="9181395"/>
            <a:ext cx="558355" cy="527403"/>
          </a:xfrm>
        </p:spPr>
        <p:txBody>
          <a:bodyPr/>
          <a:lstStyle/>
          <a:p>
            <a:fld id="{07D5D0DB-1A72-48AC-8C9D-AE3454D11D57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C9395B-6F03-9A1C-59E4-B910D6DCBEF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6A84AB-37DE-4FCA-1573-17EF601A370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xmlns="" id="{C2A6CC10-807D-07C1-46E3-E68852375B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31382" y="2641600"/>
            <a:ext cx="2643759" cy="800219"/>
          </a:xfrm>
        </p:spPr>
        <p:txBody>
          <a:bodyPr lIns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SUBTITLU PE </a:t>
            </a:r>
          </a:p>
          <a:p>
            <a:pPr lvl="0"/>
            <a:r>
              <a:rPr lang="en-US"/>
              <a:t>MAXIM 2 RANDURI</a:t>
            </a:r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xmlns="" id="{482E0E66-A0AF-D54A-FFE2-1489313E45D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631382" y="3583228"/>
            <a:ext cx="2643759" cy="5503876"/>
          </a:xfrm>
        </p:spPr>
        <p:txBody>
          <a:bodyPr lIns="0">
            <a:noAutofit/>
          </a:bodyPr>
          <a:lstStyle>
            <a:lvl1pPr>
              <a:spcBef>
                <a:spcPts val="169"/>
              </a:spcBef>
              <a:spcAft>
                <a:spcPts val="169"/>
              </a:spcAft>
              <a:defRPr>
                <a:solidFill>
                  <a:srgbClr val="939598"/>
                </a:solidFill>
              </a:defRPr>
            </a:lvl1pPr>
            <a:lvl2pPr>
              <a:defRPr b="0"/>
            </a:lvl2pPr>
            <a:lvl3pPr marL="97727" indent="-97727">
              <a:buFont typeface="Wingdings" panose="05000000000000000000" pitchFamily="2" charset="2"/>
              <a:buChar char="§"/>
              <a:defRPr/>
            </a:lvl3pPr>
            <a:lvl4pPr marL="195453" indent="-96441">
              <a:buFont typeface="Helvetica" panose="020B0604020202030204" pitchFamily="34" charset="0"/>
              <a:buChar char="-"/>
              <a:defRPr/>
            </a:lvl4pPr>
            <a:lvl5pPr marL="0" indent="0">
              <a:buNone/>
              <a:defRPr sz="900" b="1" cap="all" baseline="0">
                <a:solidFill>
                  <a:schemeClr val="accent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 sz="788" b="0" cap="none" baseline="0">
                <a:solidFill>
                  <a:schemeClr val="accent1"/>
                </a:solidFill>
              </a:defRPr>
            </a:lvl8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404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593184F-FD92-E714-6BBC-93B7C9F062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5" y="0"/>
            <a:ext cx="5183005" cy="9906000"/>
          </a:xfrm>
          <a:custGeom>
            <a:avLst/>
            <a:gdLst>
              <a:gd name="connsiteX0" fmla="*/ 0 w 9214231"/>
              <a:gd name="connsiteY0" fmla="*/ 0 h 6858000"/>
              <a:gd name="connsiteX1" fmla="*/ 9214231 w 9214231"/>
              <a:gd name="connsiteY1" fmla="*/ 0 h 6858000"/>
              <a:gd name="connsiteX2" fmla="*/ 9214231 w 9214231"/>
              <a:gd name="connsiteY2" fmla="*/ 6858000 h 6858000"/>
              <a:gd name="connsiteX3" fmla="*/ 0 w 9214231"/>
              <a:gd name="connsiteY3" fmla="*/ 6858000 h 6858000"/>
              <a:gd name="connsiteX4" fmla="*/ 0 w 9214231"/>
              <a:gd name="connsiteY4" fmla="*/ 6215887 h 6858000"/>
              <a:gd name="connsiteX5" fmla="*/ 938912 w 9214231"/>
              <a:gd name="connsiteY5" fmla="*/ 5041391 h 6858000"/>
              <a:gd name="connsiteX6" fmla="*/ 429388 w 9214231"/>
              <a:gd name="connsiteY6" fmla="*/ 4531867 h 6858000"/>
              <a:gd name="connsiteX7" fmla="*/ 0 w 9214231"/>
              <a:gd name="connsiteY7" fmla="*/ 4767833 h 6858000"/>
              <a:gd name="connsiteX8" fmla="*/ 0 w 9214231"/>
              <a:gd name="connsiteY8" fmla="*/ 47677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4231" h="6858000">
                <a:moveTo>
                  <a:pt x="0" y="0"/>
                </a:moveTo>
                <a:lnTo>
                  <a:pt x="9214231" y="0"/>
                </a:lnTo>
                <a:lnTo>
                  <a:pt x="9214231" y="6858000"/>
                </a:lnTo>
                <a:lnTo>
                  <a:pt x="0" y="6858000"/>
                </a:lnTo>
                <a:lnTo>
                  <a:pt x="0" y="6215887"/>
                </a:lnTo>
                <a:cubicBezTo>
                  <a:pt x="0" y="6215887"/>
                  <a:pt x="938912" y="5702744"/>
                  <a:pt x="938912" y="5041391"/>
                </a:cubicBezTo>
                <a:cubicBezTo>
                  <a:pt x="938912" y="4760022"/>
                  <a:pt x="710756" y="4531867"/>
                  <a:pt x="429388" y="4531867"/>
                </a:cubicBezTo>
                <a:cubicBezTo>
                  <a:pt x="248729" y="4531867"/>
                  <a:pt x="90489" y="4626101"/>
                  <a:pt x="0" y="4767833"/>
                </a:cubicBezTo>
                <a:lnTo>
                  <a:pt x="0" y="476777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xmlns="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xmlns="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xmlns="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xmlns="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xmlns="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xmlns="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xmlns="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xmlns="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xmlns="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xmlns="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xmlns="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xmlns="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xmlns="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1D060EE-95E0-FCFE-E9EF-B021FCB2A505}"/>
              </a:ext>
            </a:extLst>
          </p:cNvPr>
          <p:cNvGrpSpPr/>
          <p:nvPr/>
        </p:nvGrpSpPr>
        <p:grpSpPr>
          <a:xfrm>
            <a:off x="1146857" y="6546030"/>
            <a:ext cx="1056275" cy="2432473"/>
            <a:chOff x="2038857" y="4531867"/>
            <a:chExt cx="1877822" cy="168402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64540400-C2A4-B93D-150C-933585DAB6C8}"/>
                </a:ext>
              </a:extLst>
            </p:cNvPr>
            <p:cNvSpPr/>
            <p:nvPr/>
          </p:nvSpPr>
          <p:spPr>
            <a:xfrm>
              <a:off x="2977769" y="4531867"/>
              <a:ext cx="938910" cy="1684020"/>
            </a:xfrm>
            <a:custGeom>
              <a:avLst/>
              <a:gdLst>
                <a:gd name="connsiteX0" fmla="*/ 0 w 938910"/>
                <a:gd name="connsiteY0" fmla="*/ 235966 h 1684020"/>
                <a:gd name="connsiteX1" fmla="*/ 429387 w 938910"/>
                <a:gd name="connsiteY1" fmla="*/ 0 h 1684020"/>
                <a:gd name="connsiteX2" fmla="*/ 938911 w 938910"/>
                <a:gd name="connsiteY2" fmla="*/ 509524 h 1684020"/>
                <a:gd name="connsiteX3" fmla="*/ 0 w 938910"/>
                <a:gd name="connsiteY3" fmla="*/ 1684020 h 1684020"/>
                <a:gd name="connsiteX4" fmla="*/ 0 w 938910"/>
                <a:gd name="connsiteY4" fmla="*/ 235903 h 168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910" h="1684020">
                  <a:moveTo>
                    <a:pt x="0" y="235966"/>
                  </a:moveTo>
                  <a:cubicBezTo>
                    <a:pt x="90488" y="94234"/>
                    <a:pt x="248729" y="0"/>
                    <a:pt x="429387" y="0"/>
                  </a:cubicBezTo>
                  <a:cubicBezTo>
                    <a:pt x="710755" y="0"/>
                    <a:pt x="938911" y="228155"/>
                    <a:pt x="938911" y="509524"/>
                  </a:cubicBezTo>
                  <a:cubicBezTo>
                    <a:pt x="938911" y="1170877"/>
                    <a:pt x="0" y="1684020"/>
                    <a:pt x="0" y="1684020"/>
                  </a:cubicBezTo>
                  <a:lnTo>
                    <a:pt x="0" y="235903"/>
                  </a:ln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348E21B7-6336-14FF-16AD-F56F6E7A3A3E}"/>
                </a:ext>
              </a:extLst>
            </p:cNvPr>
            <p:cNvSpPr/>
            <p:nvPr/>
          </p:nvSpPr>
          <p:spPr>
            <a:xfrm>
              <a:off x="2038857" y="4531867"/>
              <a:ext cx="938911" cy="1684020"/>
            </a:xfrm>
            <a:custGeom>
              <a:avLst/>
              <a:gdLst>
                <a:gd name="connsiteX0" fmla="*/ 938911 w 938911"/>
                <a:gd name="connsiteY0" fmla="*/ 235966 h 1684020"/>
                <a:gd name="connsiteX1" fmla="*/ 509524 w 938911"/>
                <a:gd name="connsiteY1" fmla="*/ 0 h 1684020"/>
                <a:gd name="connsiteX2" fmla="*/ 0 w 938911"/>
                <a:gd name="connsiteY2" fmla="*/ 509524 h 1684020"/>
                <a:gd name="connsiteX3" fmla="*/ 938911 w 938911"/>
                <a:gd name="connsiteY3" fmla="*/ 1684020 h 1684020"/>
                <a:gd name="connsiteX4" fmla="*/ 938911 w 938911"/>
                <a:gd name="connsiteY4" fmla="*/ 235903 h 168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8911" h="1684020">
                  <a:moveTo>
                    <a:pt x="938911" y="235966"/>
                  </a:moveTo>
                  <a:cubicBezTo>
                    <a:pt x="848424" y="94234"/>
                    <a:pt x="690182" y="0"/>
                    <a:pt x="509524" y="0"/>
                  </a:cubicBezTo>
                  <a:cubicBezTo>
                    <a:pt x="228156" y="0"/>
                    <a:pt x="0" y="228155"/>
                    <a:pt x="0" y="509524"/>
                  </a:cubicBezTo>
                  <a:cubicBezTo>
                    <a:pt x="0" y="1170877"/>
                    <a:pt x="938911" y="1684020"/>
                    <a:pt x="938911" y="1684020"/>
                  </a:cubicBezTo>
                  <a:lnTo>
                    <a:pt x="938911" y="23590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val="3245189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38E2579-FDB9-4147-19A3-A72279582C62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1C3689E-F27B-1A30-D18B-7AD9B2857744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xmlns="" id="{242BF887-2E96-E124-896D-01AAAE77C5B2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6" name="Graphic 2">
                <a:extLst>
                  <a:ext uri="{FF2B5EF4-FFF2-40B4-BE49-F238E27FC236}">
                    <a16:creationId xmlns:a16="http://schemas.microsoft.com/office/drawing/2014/main" xmlns="" id="{ECEFE301-5074-EBFD-60F0-233238E26CD4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CECB4F31-CA4C-6A94-897E-5CEB3D252D19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xmlns="" id="{0C45E9D5-4470-D744-3BE8-6F3CF499BDFD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900C5C8D-65D7-099C-82FF-2EFA8BB9D3A5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55AB0E03-D569-6F89-FC05-0565E299E810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27" name="Graphic 2">
                <a:extLst>
                  <a:ext uri="{FF2B5EF4-FFF2-40B4-BE49-F238E27FC236}">
                    <a16:creationId xmlns:a16="http://schemas.microsoft.com/office/drawing/2014/main" xmlns="" id="{A199ED66-82EB-8A42-A2BB-14930299C09F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FD914608-0BB6-F71C-B417-51A47D1661AF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3A23E95C-B711-A167-E230-9F9981E22DD4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7F0C2920-0267-BE10-46F3-B42C5A4088C4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25E50D2E-0D92-1B38-05BB-0696A0627305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746FD005-B4C1-0650-058C-3DC605B9104A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DE705056-3264-8C32-6F3A-F6E2F50EA27D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1C03A99D-910D-0EB3-57B3-FA619BEC64EA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CAE87CF2-3855-A9F5-233A-EFACD58C4856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8"/>
            <a:ext cx="2859786" cy="1077186"/>
          </a:xfrm>
        </p:spPr>
        <p:txBody>
          <a:bodyPr lIns="0" tIns="0" rIns="91440" bIns="0" anchor="t">
            <a:normAutofit/>
          </a:bodyPr>
          <a:lstStyle>
            <a:lvl1pPr>
              <a:defRPr sz="900" b="1">
                <a:solidFill>
                  <a:srgbClr val="272363"/>
                </a:solidFill>
              </a:defRPr>
            </a:lvl1pPr>
          </a:lstStyle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900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xmlns="" id="{BAE338A3-F9CD-0E99-1E59-E1B259AD2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386" y="2641600"/>
            <a:ext cx="2643759" cy="800219"/>
          </a:xfrm>
        </p:spPr>
        <p:txBody>
          <a:bodyPr lIns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/>
            </a:lvl1pPr>
          </a:lstStyle>
          <a:p>
            <a:pPr lvl="0"/>
            <a:r>
              <a:rPr lang="en-US"/>
              <a:t>SUBTITLU</a:t>
            </a:r>
          </a:p>
        </p:txBody>
      </p:sp>
      <p:sp>
        <p:nvSpPr>
          <p:cNvPr id="25" name="Picture Placeholder 55">
            <a:extLst>
              <a:ext uri="{FF2B5EF4-FFF2-40B4-BE49-F238E27FC236}">
                <a16:creationId xmlns:a16="http://schemas.microsoft.com/office/drawing/2014/main" xmlns="" id="{84228F9D-F727-1DD1-C71B-513FE060F5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4168" y="2641600"/>
            <a:ext cx="2643759" cy="6445504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xmlns="" id="{E9F63017-0698-41F8-85DA-01E6BF96DA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719572" y="9181395"/>
            <a:ext cx="558355" cy="527403"/>
          </a:xfrm>
        </p:spPr>
        <p:txBody>
          <a:bodyPr/>
          <a:lstStyle/>
          <a:p>
            <a:fld id="{07D5D0DB-1A72-48AC-8C9D-AE3454D11D57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xmlns="" id="{D9717011-1EE8-AC34-D42E-878D8FAAD5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xmlns="" id="{94FE3EC0-73D7-ABC5-D4EB-66F458727D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Content Placeholder 29">
            <a:extLst>
              <a:ext uri="{FF2B5EF4-FFF2-40B4-BE49-F238E27FC236}">
                <a16:creationId xmlns:a16="http://schemas.microsoft.com/office/drawing/2014/main" xmlns="" id="{F994FB61-6534-6C44-1769-D9D35C81A7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386" y="3583228"/>
            <a:ext cx="2643759" cy="5503876"/>
          </a:xfrm>
        </p:spPr>
        <p:txBody>
          <a:bodyPr lIns="0">
            <a:noAutofit/>
          </a:bodyPr>
          <a:lstStyle>
            <a:lvl1pPr>
              <a:spcBef>
                <a:spcPts val="169"/>
              </a:spcBef>
              <a:spcAft>
                <a:spcPts val="169"/>
              </a:spcAft>
              <a:defRPr>
                <a:solidFill>
                  <a:srgbClr val="939598"/>
                </a:solidFill>
              </a:defRPr>
            </a:lvl1pPr>
            <a:lvl2pPr>
              <a:defRPr b="0"/>
            </a:lvl2pPr>
            <a:lvl3pPr marL="97727" indent="-97727">
              <a:buFont typeface="Wingdings" panose="05000000000000000000" pitchFamily="2" charset="2"/>
              <a:buChar char="§"/>
              <a:defRPr/>
            </a:lvl3pPr>
            <a:lvl4pPr marL="195453" indent="-96441">
              <a:buFont typeface="Helvetica" panose="020B0604020202030204" pitchFamily="34" charset="0"/>
              <a:buChar char="-"/>
              <a:defRPr/>
            </a:lvl4pPr>
            <a:lvl5pPr marL="0" indent="0">
              <a:buNone/>
              <a:defRPr sz="900" b="1" cap="all" baseline="0">
                <a:solidFill>
                  <a:schemeClr val="accent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accent3"/>
                </a:solidFill>
              </a:defRPr>
            </a:lvl7pPr>
            <a:lvl8pPr>
              <a:defRPr sz="788" b="0" cap="none" baseline="0">
                <a:solidFill>
                  <a:schemeClr val="accent1"/>
                </a:solidFill>
              </a:defRPr>
            </a:lvl8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3452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FDFBAEE-A17F-72D1-046B-E3A18A58005F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A675A40B-E0A5-36A4-D053-5AE53D04FEE8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xmlns="" id="{3BE65266-4CE7-67C3-54CB-E2276EB26FC2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xmlns="" id="{85EFA1C3-E607-3259-077B-44E7DD1CA332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0C3AD309-073D-1542-985D-64F75AF7CBBE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0D6D0588-4F55-6B18-F625-607D43757EB0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22C70E9E-A451-C7C1-7B33-17CD7E2D23C4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2BB8153B-893B-CF30-4064-AC69863FC711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xmlns="" id="{471366F7-6A20-101F-66AA-EF3157FD2A00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CD2CB0B2-4FBD-6B6A-5435-523EF44AF83B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29623766-96BF-90E0-E85E-FC51CAE6E185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CC30F6C4-2DD0-D6C1-D5F8-F1E502022D56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D00D4C95-CD12-078E-21D3-640A64BE9956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BDE6E3A3-393B-53CD-5C57-363957DDA272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53272A13-A918-EBA7-D063-C8E891CE6F61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A6E0744A-D949-A23F-5FF9-32982C17081B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C4E6F65F-32B6-6573-8A37-FF1396FA1C89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8"/>
            <a:ext cx="2859786" cy="1077186"/>
          </a:xfrm>
        </p:spPr>
        <p:txBody>
          <a:bodyPr lIns="0" tIns="0" rIns="91440" bIns="0" anchor="t">
            <a:normAutofit/>
          </a:bodyPr>
          <a:lstStyle>
            <a:lvl1pPr>
              <a:defRPr sz="900" b="1">
                <a:solidFill>
                  <a:srgbClr val="272363"/>
                </a:solidFill>
              </a:defRPr>
            </a:lvl1pPr>
          </a:lstStyle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900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Picture Placeholder 55">
            <a:extLst>
              <a:ext uri="{FF2B5EF4-FFF2-40B4-BE49-F238E27FC236}">
                <a16:creationId xmlns:a16="http://schemas.microsoft.com/office/drawing/2014/main" xmlns="" id="{84228F9D-F727-1DD1-C71B-513FE060F5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4168" y="2641600"/>
            <a:ext cx="2643759" cy="6445504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xmlns="" id="{E9F63017-0698-41F8-85DA-01E6BF96DAE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719572" y="9181395"/>
            <a:ext cx="558355" cy="527403"/>
          </a:xfrm>
        </p:spPr>
        <p:txBody>
          <a:bodyPr/>
          <a:lstStyle/>
          <a:p>
            <a:fld id="{07D5D0DB-1A72-48AC-8C9D-AE3454D11D57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xmlns="" id="{D9717011-1EE8-AC34-D42E-878D8FAAD5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xmlns="" id="{94FE3EC0-73D7-ABC5-D4EB-66F458727D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4" name="Picture Placeholder 55">
            <a:extLst>
              <a:ext uri="{FF2B5EF4-FFF2-40B4-BE49-F238E27FC236}">
                <a16:creationId xmlns:a16="http://schemas.microsoft.com/office/drawing/2014/main" xmlns="" id="{4181B7D2-2558-F005-8146-550156045D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2386" y="2641600"/>
            <a:ext cx="2643759" cy="6445504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</p:spTree>
    <p:extLst>
      <p:ext uri="{BB962C8B-B14F-4D97-AF65-F5344CB8AC3E}">
        <p14:creationId xmlns:p14="http://schemas.microsoft.com/office/powerpoint/2010/main" val="4219368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x 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65DAA57-D962-70B9-190D-A800D2FBC4D5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F95BF234-E44C-A40B-F1A7-8763D8D8C963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6" name="Graphic 2">
              <a:extLst>
                <a:ext uri="{FF2B5EF4-FFF2-40B4-BE49-F238E27FC236}">
                  <a16:creationId xmlns:a16="http://schemas.microsoft.com/office/drawing/2014/main" xmlns="" id="{E8E83540-67C4-D928-2FB5-BDD90B6EE8A4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7" name="Graphic 2">
                <a:extLst>
                  <a:ext uri="{FF2B5EF4-FFF2-40B4-BE49-F238E27FC236}">
                    <a16:creationId xmlns:a16="http://schemas.microsoft.com/office/drawing/2014/main" xmlns="" id="{8EACAFBE-BABD-58ED-A82F-B7EA9A359262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B3194382-EA94-8461-13AE-BE50A9E86808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48E9D77C-54E3-3D55-8BAC-B56448C865F8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221D74B1-878F-2D90-D4C5-196AE9FD8240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10F7CB6F-D0D4-78AA-E513-78C6CC29BCCE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27" name="Graphic 2">
                <a:extLst>
                  <a:ext uri="{FF2B5EF4-FFF2-40B4-BE49-F238E27FC236}">
                    <a16:creationId xmlns:a16="http://schemas.microsoft.com/office/drawing/2014/main" xmlns="" id="{9E1AF4A3-D28B-F065-4C71-BEB31A531B1A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xmlns="" id="{0BDB84B8-98FF-2726-D5B8-25958EA50BDB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BD66171E-7066-C93E-EF77-48B9124D4FFC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BD16958B-366C-F23F-6401-627AD1CB2385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044B1EDE-6A7D-1264-E84C-B96F9566A7BA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398C2904-5158-862A-7203-CAAB99E34AA5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F31B5276-898D-9DFD-652E-E3397F15E856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FAAD5F0C-624E-07C5-7E54-F62B44254BEF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30F0461A-D3EC-63F3-84D7-A8D083195A46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8"/>
            <a:ext cx="2859786" cy="1077186"/>
          </a:xfrm>
        </p:spPr>
        <p:txBody>
          <a:bodyPr lIns="0" tIns="0" rIns="91440" bIns="0" anchor="t">
            <a:normAutofit/>
          </a:bodyPr>
          <a:lstStyle>
            <a:lvl1pPr>
              <a:defRPr sz="900" b="1">
                <a:solidFill>
                  <a:srgbClr val="272363"/>
                </a:solidFill>
              </a:defRPr>
            </a:lvl1pPr>
          </a:lstStyle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900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3C929EC-1985-5D3B-FA62-DFE25CE3E557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BFBFBF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BFBFB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xmlns="" id="{E9F63017-0698-41F8-85DA-01E6BF96DAE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7D5D0DB-1A72-48AC-8C9D-AE3454D11D57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xmlns="" id="{D9717011-1EE8-AC34-D42E-878D8FAAD5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xmlns="" id="{94FE3EC0-73D7-ABC5-D4EB-66F458727D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4" name="Picture Placeholder 55">
            <a:extLst>
              <a:ext uri="{FF2B5EF4-FFF2-40B4-BE49-F238E27FC236}">
                <a16:creationId xmlns:a16="http://schemas.microsoft.com/office/drawing/2014/main" xmlns="" id="{4181B7D2-2558-F005-8146-550156045D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2386" y="2641600"/>
            <a:ext cx="5475541" cy="6445504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</p:spTree>
    <p:extLst>
      <p:ext uri="{BB962C8B-B14F-4D97-AF65-F5344CB8AC3E}">
        <p14:creationId xmlns:p14="http://schemas.microsoft.com/office/powerpoint/2010/main" val="1050298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X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DEB107E-3211-054B-C05F-8925FBCA6973}"/>
              </a:ext>
            </a:extLst>
          </p:cNvPr>
          <p:cNvSpPr txBox="1"/>
          <p:nvPr/>
        </p:nvSpPr>
        <p:spPr>
          <a:xfrm rot="16200000">
            <a:off x="5788001" y="8273630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58FD155-65B7-8746-A785-093AB3295179}"/>
              </a:ext>
            </a:extLst>
          </p:cNvPr>
          <p:cNvGrpSpPr/>
          <p:nvPr/>
        </p:nvGrpSpPr>
        <p:grpSpPr>
          <a:xfrm>
            <a:off x="0" y="0"/>
            <a:ext cx="592431" cy="9906000"/>
            <a:chOff x="0" y="0"/>
            <a:chExt cx="1053211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4D38A921-9D44-71B7-745E-BD4490B9802C}"/>
                </a:ext>
              </a:extLst>
            </p:cNvPr>
            <p:cNvSpPr/>
            <p:nvPr/>
          </p:nvSpPr>
          <p:spPr>
            <a:xfrm>
              <a:off x="0" y="0"/>
              <a:ext cx="795655" cy="6858000"/>
            </a:xfrm>
            <a:custGeom>
              <a:avLst/>
              <a:gdLst>
                <a:gd name="connsiteX0" fmla="*/ 0 w 908050"/>
                <a:gd name="connsiteY0" fmla="*/ 0 h 7254875"/>
                <a:gd name="connsiteX1" fmla="*/ 908050 w 908050"/>
                <a:gd name="connsiteY1" fmla="*/ 0 h 7254875"/>
                <a:gd name="connsiteX2" fmla="*/ 908050 w 908050"/>
                <a:gd name="connsiteY2" fmla="*/ 7254876 h 7254875"/>
                <a:gd name="connsiteX3" fmla="*/ 0 w 908050"/>
                <a:gd name="connsiteY3" fmla="*/ 7254876 h 725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050" h="7254875">
                  <a:moveTo>
                    <a:pt x="0" y="0"/>
                  </a:moveTo>
                  <a:lnTo>
                    <a:pt x="908050" y="0"/>
                  </a:lnTo>
                  <a:lnTo>
                    <a:pt x="908050" y="7254876"/>
                  </a:lnTo>
                  <a:lnTo>
                    <a:pt x="0" y="7254876"/>
                  </a:lnTo>
                  <a:close/>
                </a:path>
              </a:pathLst>
            </a:custGeom>
            <a:solidFill>
              <a:srgbClr val="EFEFE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xmlns="" id="{7A3A0B00-F7CE-6CAC-19BC-884945E586A1}"/>
                </a:ext>
              </a:extLst>
            </p:cNvPr>
            <p:cNvGrpSpPr/>
            <p:nvPr/>
          </p:nvGrpSpPr>
          <p:grpSpPr>
            <a:xfrm>
              <a:off x="539496" y="438912"/>
              <a:ext cx="513715" cy="745490"/>
              <a:chOff x="539115" y="441959"/>
              <a:chExt cx="513715" cy="745490"/>
            </a:xfrm>
          </p:grpSpPr>
          <p:grpSp>
            <p:nvGrpSpPr>
              <p:cNvPr id="6" name="Graphic 2">
                <a:extLst>
                  <a:ext uri="{FF2B5EF4-FFF2-40B4-BE49-F238E27FC236}">
                    <a16:creationId xmlns:a16="http://schemas.microsoft.com/office/drawing/2014/main" xmlns="" id="{EB0D74C6-E974-6F7A-C9EB-170A1C1DED16}"/>
                  </a:ext>
                </a:extLst>
              </p:cNvPr>
              <p:cNvGrpSpPr/>
              <p:nvPr/>
            </p:nvGrpSpPr>
            <p:grpSpPr>
              <a:xfrm>
                <a:off x="539115" y="515619"/>
                <a:ext cx="257175" cy="671830"/>
                <a:chOff x="539115" y="515619"/>
                <a:chExt cx="257175" cy="671830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xmlns="" id="{25EC2B57-5FF4-B85D-7C84-8401E5DC257C}"/>
                    </a:ext>
                  </a:extLst>
                </p:cNvPr>
                <p:cNvSpPr/>
                <p:nvPr/>
              </p:nvSpPr>
              <p:spPr>
                <a:xfrm>
                  <a:off x="539750" y="705484"/>
                  <a:ext cx="256540" cy="481965"/>
                </a:xfrm>
                <a:custGeom>
                  <a:avLst/>
                  <a:gdLst>
                    <a:gd name="connsiteX0" fmla="*/ 256540 w 256540"/>
                    <a:gd name="connsiteY0" fmla="*/ 0 h 481965"/>
                    <a:gd name="connsiteX1" fmla="*/ 256540 w 256540"/>
                    <a:gd name="connsiteY1" fmla="*/ 481965 h 481965"/>
                    <a:gd name="connsiteX2" fmla="*/ 75565 w 256540"/>
                    <a:gd name="connsiteY2" fmla="*/ 362585 h 481965"/>
                    <a:gd name="connsiteX3" fmla="*/ 0 w 256540"/>
                    <a:gd name="connsiteY3" fmla="*/ 221615 h 481965"/>
                    <a:gd name="connsiteX4" fmla="*/ 0 w 256540"/>
                    <a:gd name="connsiteY4" fmla="*/ 31750 h 481965"/>
                    <a:gd name="connsiteX5" fmla="*/ 256540 w 256540"/>
                    <a:gd name="connsiteY5" fmla="*/ 0 h 481965"/>
                    <a:gd name="connsiteX6" fmla="*/ 256540 w 256540"/>
                    <a:gd name="connsiteY6" fmla="*/ 0 h 481965"/>
                    <a:gd name="connsiteX7" fmla="*/ 25654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256540" y="0"/>
                      </a:moveTo>
                      <a:lnTo>
                        <a:pt x="256540" y="481965"/>
                      </a:lnTo>
                      <a:lnTo>
                        <a:pt x="75565" y="362585"/>
                      </a:lnTo>
                      <a:cubicBezTo>
                        <a:pt x="27940" y="331470"/>
                        <a:pt x="0" y="278765"/>
                        <a:pt x="0" y="221615"/>
                      </a:cubicBezTo>
                      <a:lnTo>
                        <a:pt x="0" y="31750"/>
                      </a:lnTo>
                      <a:cubicBezTo>
                        <a:pt x="76200" y="11430"/>
                        <a:pt x="163830" y="0"/>
                        <a:pt x="256540" y="0"/>
                      </a:cubicBezTo>
                      <a:lnTo>
                        <a:pt x="256540" y="0"/>
                      </a:lnTo>
                      <a:lnTo>
                        <a:pt x="256540" y="0"/>
                      </a:ln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xmlns="" id="{D59639EF-909E-0684-EE1B-43C6ADC587C0}"/>
                    </a:ext>
                  </a:extLst>
                </p:cNvPr>
                <p:cNvSpPr/>
                <p:nvPr/>
              </p:nvSpPr>
              <p:spPr>
                <a:xfrm>
                  <a:off x="539115" y="515619"/>
                  <a:ext cx="257016" cy="221615"/>
                </a:xfrm>
                <a:custGeom>
                  <a:avLst/>
                  <a:gdLst>
                    <a:gd name="connsiteX0" fmla="*/ 256540 w 257016"/>
                    <a:gd name="connsiteY0" fmla="*/ 0 h 221615"/>
                    <a:gd name="connsiteX1" fmla="*/ 0 w 257016"/>
                    <a:gd name="connsiteY1" fmla="*/ 31750 h 221615"/>
                    <a:gd name="connsiteX2" fmla="*/ 0 w 257016"/>
                    <a:gd name="connsiteY2" fmla="*/ 221615 h 221615"/>
                    <a:gd name="connsiteX3" fmla="*/ 0 w 257016"/>
                    <a:gd name="connsiteY3" fmla="*/ 221615 h 221615"/>
                    <a:gd name="connsiteX4" fmla="*/ 256540 w 257016"/>
                    <a:gd name="connsiteY4" fmla="*/ 189865 h 221615"/>
                    <a:gd name="connsiteX5" fmla="*/ 256540 w 257016"/>
                    <a:gd name="connsiteY5" fmla="*/ 189865 h 221615"/>
                    <a:gd name="connsiteX6" fmla="*/ 256540 w 257016"/>
                    <a:gd name="connsiteY6" fmla="*/ 0 h 221615"/>
                    <a:gd name="connsiteX7" fmla="*/ 256540 w 257016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7016" h="221615">
                      <a:moveTo>
                        <a:pt x="256540" y="0"/>
                      </a:moveTo>
                      <a:cubicBezTo>
                        <a:pt x="163830" y="0"/>
                        <a:pt x="76835" y="11430"/>
                        <a:pt x="0" y="31750"/>
                      </a:cubicBezTo>
                      <a:lnTo>
                        <a:pt x="0" y="221615"/>
                      </a:lnTo>
                      <a:cubicBezTo>
                        <a:pt x="0" y="221615"/>
                        <a:pt x="0" y="221615"/>
                        <a:pt x="0" y="221615"/>
                      </a:cubicBezTo>
                      <a:cubicBezTo>
                        <a:pt x="76835" y="201295"/>
                        <a:pt x="164465" y="189865"/>
                        <a:pt x="256540" y="189865"/>
                      </a:cubicBezTo>
                      <a:lnTo>
                        <a:pt x="256540" y="189865"/>
                      </a:lnTo>
                      <a:lnTo>
                        <a:pt x="256540" y="0"/>
                      </a:lnTo>
                      <a:cubicBezTo>
                        <a:pt x="257175" y="0"/>
                        <a:pt x="257175" y="0"/>
                        <a:pt x="256540" y="0"/>
                      </a:cubicBez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E3338482-16FA-2AD9-5AA3-FC17405726EF}"/>
                  </a:ext>
                </a:extLst>
              </p:cNvPr>
              <p:cNvSpPr/>
              <p:nvPr/>
            </p:nvSpPr>
            <p:spPr>
              <a:xfrm>
                <a:off x="571500" y="591185"/>
                <a:ext cx="78740" cy="78740"/>
              </a:xfrm>
              <a:custGeom>
                <a:avLst/>
                <a:gdLst>
                  <a:gd name="connsiteX0" fmla="*/ 78740 w 78740"/>
                  <a:gd name="connsiteY0" fmla="*/ 39370 h 78740"/>
                  <a:gd name="connsiteX1" fmla="*/ 39370 w 78740"/>
                  <a:gd name="connsiteY1" fmla="*/ 78740 h 78740"/>
                  <a:gd name="connsiteX2" fmla="*/ 0 w 78740"/>
                  <a:gd name="connsiteY2" fmla="*/ 39370 h 78740"/>
                  <a:gd name="connsiteX3" fmla="*/ 39370 w 78740"/>
                  <a:gd name="connsiteY3" fmla="*/ 0 h 78740"/>
                  <a:gd name="connsiteX4" fmla="*/ 78740 w 78740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40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D697FAAD-A542-8B9B-C6BB-980ADED89AB1}"/>
                  </a:ext>
                </a:extLst>
              </p:cNvPr>
              <p:cNvSpPr/>
              <p:nvPr/>
            </p:nvSpPr>
            <p:spPr>
              <a:xfrm>
                <a:off x="680720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grpSp>
            <p:nvGrpSpPr>
              <p:cNvPr id="9" name="Graphic 2">
                <a:extLst>
                  <a:ext uri="{FF2B5EF4-FFF2-40B4-BE49-F238E27FC236}">
                    <a16:creationId xmlns:a16="http://schemas.microsoft.com/office/drawing/2014/main" xmlns="" id="{3CF4FE41-F3FB-AA6D-17DC-0713EF50E382}"/>
                  </a:ext>
                </a:extLst>
              </p:cNvPr>
              <p:cNvGrpSpPr/>
              <p:nvPr/>
            </p:nvGrpSpPr>
            <p:grpSpPr>
              <a:xfrm>
                <a:off x="796290" y="515619"/>
                <a:ext cx="256540" cy="671830"/>
                <a:chOff x="796290" y="515619"/>
                <a:chExt cx="256540" cy="671830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xmlns="" id="{95166276-A043-063B-6F56-73FF67097963}"/>
                    </a:ext>
                  </a:extLst>
                </p:cNvPr>
                <p:cNvSpPr/>
                <p:nvPr/>
              </p:nvSpPr>
              <p:spPr>
                <a:xfrm>
                  <a:off x="796290" y="705484"/>
                  <a:ext cx="256540" cy="481965"/>
                </a:xfrm>
                <a:custGeom>
                  <a:avLst/>
                  <a:gdLst>
                    <a:gd name="connsiteX0" fmla="*/ 0 w 256540"/>
                    <a:gd name="connsiteY0" fmla="*/ 0 h 481965"/>
                    <a:gd name="connsiteX1" fmla="*/ 0 w 256540"/>
                    <a:gd name="connsiteY1" fmla="*/ 481965 h 481965"/>
                    <a:gd name="connsiteX2" fmla="*/ 180975 w 256540"/>
                    <a:gd name="connsiteY2" fmla="*/ 362585 h 481965"/>
                    <a:gd name="connsiteX3" fmla="*/ 256540 w 256540"/>
                    <a:gd name="connsiteY3" fmla="*/ 221615 h 481965"/>
                    <a:gd name="connsiteX4" fmla="*/ 256540 w 256540"/>
                    <a:gd name="connsiteY4" fmla="*/ 31750 h 481965"/>
                    <a:gd name="connsiteX5" fmla="*/ 0 w 256540"/>
                    <a:gd name="connsiteY5" fmla="*/ 0 h 481965"/>
                    <a:gd name="connsiteX6" fmla="*/ 0 w 256540"/>
                    <a:gd name="connsiteY6" fmla="*/ 0 h 481965"/>
                    <a:gd name="connsiteX7" fmla="*/ 0 w 256540"/>
                    <a:gd name="connsiteY7" fmla="*/ 0 h 48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481965">
                      <a:moveTo>
                        <a:pt x="0" y="0"/>
                      </a:moveTo>
                      <a:lnTo>
                        <a:pt x="0" y="481965"/>
                      </a:lnTo>
                      <a:lnTo>
                        <a:pt x="180975" y="362585"/>
                      </a:lnTo>
                      <a:cubicBezTo>
                        <a:pt x="228600" y="331470"/>
                        <a:pt x="256540" y="278765"/>
                        <a:pt x="256540" y="221615"/>
                      </a:cubicBezTo>
                      <a:lnTo>
                        <a:pt x="256540" y="31750"/>
                      </a:lnTo>
                      <a:cubicBezTo>
                        <a:pt x="179705" y="11430"/>
                        <a:pt x="92075" y="0"/>
                        <a:pt x="0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262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xmlns="" id="{057AABF1-C289-AE28-D1F0-E4C666AD6FFA}"/>
                    </a:ext>
                  </a:extLst>
                </p:cNvPr>
                <p:cNvSpPr/>
                <p:nvPr/>
              </p:nvSpPr>
              <p:spPr>
                <a:xfrm>
                  <a:off x="796290" y="515619"/>
                  <a:ext cx="256540" cy="221615"/>
                </a:xfrm>
                <a:custGeom>
                  <a:avLst/>
                  <a:gdLst>
                    <a:gd name="connsiteX0" fmla="*/ 0 w 256540"/>
                    <a:gd name="connsiteY0" fmla="*/ 0 h 221615"/>
                    <a:gd name="connsiteX1" fmla="*/ 256540 w 256540"/>
                    <a:gd name="connsiteY1" fmla="*/ 31750 h 221615"/>
                    <a:gd name="connsiteX2" fmla="*/ 256540 w 256540"/>
                    <a:gd name="connsiteY2" fmla="*/ 221615 h 221615"/>
                    <a:gd name="connsiteX3" fmla="*/ 256540 w 256540"/>
                    <a:gd name="connsiteY3" fmla="*/ 221615 h 221615"/>
                    <a:gd name="connsiteX4" fmla="*/ 0 w 256540"/>
                    <a:gd name="connsiteY4" fmla="*/ 189865 h 221615"/>
                    <a:gd name="connsiteX5" fmla="*/ 0 w 256540"/>
                    <a:gd name="connsiteY5" fmla="*/ 189865 h 221615"/>
                    <a:gd name="connsiteX6" fmla="*/ 0 w 256540"/>
                    <a:gd name="connsiteY6" fmla="*/ 0 h 221615"/>
                    <a:gd name="connsiteX7" fmla="*/ 0 w 256540"/>
                    <a:gd name="connsiteY7" fmla="*/ 0 h 2216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6540" h="221615">
                      <a:moveTo>
                        <a:pt x="0" y="0"/>
                      </a:moveTo>
                      <a:cubicBezTo>
                        <a:pt x="92710" y="0"/>
                        <a:pt x="179705" y="11430"/>
                        <a:pt x="256540" y="31750"/>
                      </a:cubicBezTo>
                      <a:lnTo>
                        <a:pt x="256540" y="221615"/>
                      </a:lnTo>
                      <a:cubicBezTo>
                        <a:pt x="256540" y="221615"/>
                        <a:pt x="256540" y="221615"/>
                        <a:pt x="256540" y="221615"/>
                      </a:cubicBezTo>
                      <a:cubicBezTo>
                        <a:pt x="179705" y="201295"/>
                        <a:pt x="92075" y="189865"/>
                        <a:pt x="0" y="189865"/>
                      </a:cubicBezTo>
                      <a:lnTo>
                        <a:pt x="0" y="189865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2B59E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9B79D7CB-B8A3-F62D-8AAB-7185FE1D7F42}"/>
                  </a:ext>
                </a:extLst>
              </p:cNvPr>
              <p:cNvSpPr/>
              <p:nvPr/>
            </p:nvSpPr>
            <p:spPr>
              <a:xfrm>
                <a:off x="942340" y="591185"/>
                <a:ext cx="78739" cy="78740"/>
              </a:xfrm>
              <a:custGeom>
                <a:avLst/>
                <a:gdLst>
                  <a:gd name="connsiteX0" fmla="*/ 78740 w 78739"/>
                  <a:gd name="connsiteY0" fmla="*/ 39370 h 78740"/>
                  <a:gd name="connsiteX1" fmla="*/ 39370 w 78739"/>
                  <a:gd name="connsiteY1" fmla="*/ 78740 h 78740"/>
                  <a:gd name="connsiteX2" fmla="*/ 0 w 78739"/>
                  <a:gd name="connsiteY2" fmla="*/ 39370 h 78740"/>
                  <a:gd name="connsiteX3" fmla="*/ 39370 w 78739"/>
                  <a:gd name="connsiteY3" fmla="*/ 0 h 78740"/>
                  <a:gd name="connsiteX4" fmla="*/ 78740 w 78739"/>
                  <a:gd name="connsiteY4" fmla="*/ 39370 h 7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39" h="78740">
                    <a:moveTo>
                      <a:pt x="78740" y="39370"/>
                    </a:moveTo>
                    <a:cubicBezTo>
                      <a:pt x="78740" y="61113"/>
                      <a:pt x="61113" y="78740"/>
                      <a:pt x="39370" y="78740"/>
                    </a:cubicBezTo>
                    <a:cubicBezTo>
                      <a:pt x="17627" y="78740"/>
                      <a:pt x="0" y="61113"/>
                      <a:pt x="0" y="39370"/>
                    </a:cubicBezTo>
                    <a:cubicBezTo>
                      <a:pt x="0" y="17627"/>
                      <a:pt x="17627" y="0"/>
                      <a:pt x="39370" y="0"/>
                    </a:cubicBezTo>
                    <a:cubicBezTo>
                      <a:pt x="61113" y="0"/>
                      <a:pt x="78740" y="17627"/>
                      <a:pt x="78740" y="3937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EDE9424C-A287-E51E-8E86-1231E397C8F6}"/>
                  </a:ext>
                </a:extLst>
              </p:cNvPr>
              <p:cNvSpPr/>
              <p:nvPr/>
            </p:nvSpPr>
            <p:spPr>
              <a:xfrm>
                <a:off x="827405" y="572770"/>
                <a:ext cx="83819" cy="83819"/>
              </a:xfrm>
              <a:custGeom>
                <a:avLst/>
                <a:gdLst>
                  <a:gd name="connsiteX0" fmla="*/ 83820 w 83819"/>
                  <a:gd name="connsiteY0" fmla="*/ 41910 h 83819"/>
                  <a:gd name="connsiteX1" fmla="*/ 41910 w 83819"/>
                  <a:gd name="connsiteY1" fmla="*/ 83820 h 83819"/>
                  <a:gd name="connsiteX2" fmla="*/ 0 w 83819"/>
                  <a:gd name="connsiteY2" fmla="*/ 41910 h 83819"/>
                  <a:gd name="connsiteX3" fmla="*/ 41910 w 83819"/>
                  <a:gd name="connsiteY3" fmla="*/ 0 h 83819"/>
                  <a:gd name="connsiteX4" fmla="*/ 83820 w 83819"/>
                  <a:gd name="connsiteY4" fmla="*/ 41910 h 8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19" h="83819">
                    <a:moveTo>
                      <a:pt x="83820" y="41910"/>
                    </a:moveTo>
                    <a:cubicBezTo>
                      <a:pt x="83820" y="65056"/>
                      <a:pt x="65056" y="83820"/>
                      <a:pt x="41910" y="83820"/>
                    </a:cubicBezTo>
                    <a:cubicBezTo>
                      <a:pt x="18764" y="83820"/>
                      <a:pt x="0" y="65056"/>
                      <a:pt x="0" y="41910"/>
                    </a:cubicBezTo>
                    <a:cubicBezTo>
                      <a:pt x="0" y="18764"/>
                      <a:pt x="18764" y="0"/>
                      <a:pt x="41910" y="0"/>
                    </a:cubicBezTo>
                    <a:cubicBezTo>
                      <a:pt x="65056" y="0"/>
                      <a:pt x="83820" y="18764"/>
                      <a:pt x="83820" y="41910"/>
                    </a:cubicBez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5D866A89-77BA-028D-C156-BEB00557E451}"/>
                  </a:ext>
                </a:extLst>
              </p:cNvPr>
              <p:cNvSpPr/>
              <p:nvPr/>
            </p:nvSpPr>
            <p:spPr>
              <a:xfrm>
                <a:off x="661669" y="786130"/>
                <a:ext cx="135255" cy="241934"/>
              </a:xfrm>
              <a:custGeom>
                <a:avLst/>
                <a:gdLst>
                  <a:gd name="connsiteX0" fmla="*/ 134620 w 135255"/>
                  <a:gd name="connsiteY0" fmla="*/ 33655 h 241934"/>
                  <a:gd name="connsiteX1" fmla="*/ 73025 w 135255"/>
                  <a:gd name="connsiteY1" fmla="*/ 0 h 241934"/>
                  <a:gd name="connsiteX2" fmla="*/ 0 w 135255"/>
                  <a:gd name="connsiteY2" fmla="*/ 73025 h 241934"/>
                  <a:gd name="connsiteX3" fmla="*/ 135255 w 135255"/>
                  <a:gd name="connsiteY3" fmla="*/ 241935 h 241934"/>
                  <a:gd name="connsiteX4" fmla="*/ 135255 w 135255"/>
                  <a:gd name="connsiteY4" fmla="*/ 33655 h 241934"/>
                  <a:gd name="connsiteX5" fmla="*/ 134620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134620" y="33655"/>
                    </a:moveTo>
                    <a:cubicBezTo>
                      <a:pt x="121285" y="13335"/>
                      <a:pt x="99060" y="0"/>
                      <a:pt x="73025" y="0"/>
                    </a:cubicBezTo>
                    <a:cubicBezTo>
                      <a:pt x="32385" y="0"/>
                      <a:pt x="0" y="33020"/>
                      <a:pt x="0" y="73025"/>
                    </a:cubicBezTo>
                    <a:cubicBezTo>
                      <a:pt x="0" y="168275"/>
                      <a:pt x="135255" y="241935"/>
                      <a:pt x="135255" y="241935"/>
                    </a:cubicBezTo>
                    <a:lnTo>
                      <a:pt x="135255" y="33655"/>
                    </a:lnTo>
                    <a:lnTo>
                      <a:pt x="134620" y="3365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BD4C17D7-351C-5D6E-6E67-BB392043EA65}"/>
                  </a:ext>
                </a:extLst>
              </p:cNvPr>
              <p:cNvSpPr/>
              <p:nvPr/>
            </p:nvSpPr>
            <p:spPr>
              <a:xfrm>
                <a:off x="795655" y="786130"/>
                <a:ext cx="135255" cy="241934"/>
              </a:xfrm>
              <a:custGeom>
                <a:avLst/>
                <a:gdLst>
                  <a:gd name="connsiteX0" fmla="*/ 635 w 135255"/>
                  <a:gd name="connsiteY0" fmla="*/ 33655 h 241934"/>
                  <a:gd name="connsiteX1" fmla="*/ 62230 w 135255"/>
                  <a:gd name="connsiteY1" fmla="*/ 0 h 241934"/>
                  <a:gd name="connsiteX2" fmla="*/ 135255 w 135255"/>
                  <a:gd name="connsiteY2" fmla="*/ 73025 h 241934"/>
                  <a:gd name="connsiteX3" fmla="*/ 0 w 135255"/>
                  <a:gd name="connsiteY3" fmla="*/ 241935 h 241934"/>
                  <a:gd name="connsiteX4" fmla="*/ 635 w 135255"/>
                  <a:gd name="connsiteY4" fmla="*/ 33655 h 241934"/>
                  <a:gd name="connsiteX5" fmla="*/ 635 w 135255"/>
                  <a:gd name="connsiteY5" fmla="*/ 33655 h 241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55" h="241934">
                    <a:moveTo>
                      <a:pt x="635" y="33655"/>
                    </a:moveTo>
                    <a:cubicBezTo>
                      <a:pt x="13970" y="13335"/>
                      <a:pt x="36195" y="0"/>
                      <a:pt x="62230" y="0"/>
                    </a:cubicBezTo>
                    <a:cubicBezTo>
                      <a:pt x="102870" y="0"/>
                      <a:pt x="135255" y="33020"/>
                      <a:pt x="135255" y="73025"/>
                    </a:cubicBezTo>
                    <a:cubicBezTo>
                      <a:pt x="135255" y="168275"/>
                      <a:pt x="0" y="241935"/>
                      <a:pt x="0" y="241935"/>
                    </a:cubicBezTo>
                    <a:lnTo>
                      <a:pt x="635" y="33655"/>
                    </a:lnTo>
                    <a:lnTo>
                      <a:pt x="635" y="3365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7949308-3193-85B6-6E00-46116A39234B}"/>
                  </a:ext>
                </a:extLst>
              </p:cNvPr>
              <p:cNvSpPr/>
              <p:nvPr/>
            </p:nvSpPr>
            <p:spPr>
              <a:xfrm>
                <a:off x="666115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52B59E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0EFEC277-5FBB-9491-F809-55482EF1FE96}"/>
                  </a:ext>
                </a:extLst>
              </p:cNvPr>
              <p:cNvSpPr/>
              <p:nvPr/>
            </p:nvSpPr>
            <p:spPr>
              <a:xfrm>
                <a:off x="796290" y="441959"/>
                <a:ext cx="130175" cy="42545"/>
              </a:xfrm>
              <a:custGeom>
                <a:avLst/>
                <a:gdLst>
                  <a:gd name="connsiteX0" fmla="*/ 0 w 130175"/>
                  <a:gd name="connsiteY0" fmla="*/ 0 h 42545"/>
                  <a:gd name="connsiteX1" fmla="*/ 130175 w 130175"/>
                  <a:gd name="connsiteY1" fmla="*/ 0 h 42545"/>
                  <a:gd name="connsiteX2" fmla="*/ 130175 w 130175"/>
                  <a:gd name="connsiteY2" fmla="*/ 42545 h 42545"/>
                  <a:gd name="connsiteX3" fmla="*/ 0 w 130175"/>
                  <a:gd name="connsiteY3" fmla="*/ 42545 h 4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175" h="42545">
                    <a:moveTo>
                      <a:pt x="0" y="0"/>
                    </a:moveTo>
                    <a:lnTo>
                      <a:pt x="130175" y="0"/>
                    </a:lnTo>
                    <a:lnTo>
                      <a:pt x="130175" y="42545"/>
                    </a:lnTo>
                    <a:lnTo>
                      <a:pt x="0" y="42545"/>
                    </a:lnTo>
                    <a:close/>
                  </a:path>
                </a:pathLst>
              </a:custGeom>
              <a:solidFill>
                <a:srgbClr val="262262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39" name="Picture Placeholder 55">
            <a:extLst>
              <a:ext uri="{FF2B5EF4-FFF2-40B4-BE49-F238E27FC236}">
                <a16:creationId xmlns:a16="http://schemas.microsoft.com/office/drawing/2014/main" xmlns="" id="{E98485A9-915F-197D-BBFD-2509F1712B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80465" y="0"/>
            <a:ext cx="4277535" cy="9906000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rgbClr val="272363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01E8C-CFC1-1A77-5A75-9C844ECF6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386" y="638478"/>
            <a:ext cx="1670709" cy="1077186"/>
          </a:xfrm>
        </p:spPr>
        <p:txBody>
          <a:bodyPr lIns="0" tIns="0" rIns="91440" bIns="0" anchor="t">
            <a:normAutofit/>
          </a:bodyPr>
          <a:lstStyle>
            <a:lvl1pPr>
              <a:defRPr sz="900" b="1">
                <a:solidFill>
                  <a:srgbClr val="272363"/>
                </a:solidFill>
              </a:defRPr>
            </a:lvl1pPr>
          </a:lstStyle>
          <a:p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Titlul capitolului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se poate scrie pe</a:t>
            </a:r>
            <a:b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</a:br>
            <a:r>
              <a:rPr lang="ro-RO" sz="900" b="1">
                <a:solidFill>
                  <a:srgbClr val="272363"/>
                </a:solidFill>
                <a:latin typeface="Calibri" panose="020F0502020204030204" pitchFamily="34" charset="0"/>
              </a:rPr>
              <a:t>maximum 3 rânduri.</a:t>
            </a:r>
            <a:endParaRPr lang="x-none" sz="900" b="1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Footer Placeholder 41">
            <a:extLst>
              <a:ext uri="{FF2B5EF4-FFF2-40B4-BE49-F238E27FC236}">
                <a16:creationId xmlns:a16="http://schemas.microsoft.com/office/drawing/2014/main" xmlns="" id="{75A5B897-CBCC-39CE-1A2A-B2F0081742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02386" y="9181395"/>
            <a:ext cx="1670709" cy="527403"/>
          </a:xfrm>
        </p:spPr>
        <p:txBody>
          <a:bodyPr/>
          <a:lstStyle/>
          <a:p>
            <a:endParaRPr lang="ro-RO"/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xmlns="" id="{3661669E-662F-6824-1513-A74F8CD6C1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xmlns="" id="{1A07147B-43B8-CF88-FB81-B58C9D869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386" y="2690574"/>
            <a:ext cx="1670709" cy="6445504"/>
          </a:xfrm>
        </p:spPr>
        <p:txBody>
          <a:bodyPr l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097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DEB107E-3211-054B-C05F-8925FBCA6973}"/>
              </a:ext>
            </a:extLst>
          </p:cNvPr>
          <p:cNvSpPr txBox="1"/>
          <p:nvPr/>
        </p:nvSpPr>
        <p:spPr>
          <a:xfrm rot="16200000">
            <a:off x="5788001" y="8273630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Picture Placeholder 55">
            <a:extLst>
              <a:ext uri="{FF2B5EF4-FFF2-40B4-BE49-F238E27FC236}">
                <a16:creationId xmlns:a16="http://schemas.microsoft.com/office/drawing/2014/main" xmlns="" id="{E98485A9-915F-197D-BBFD-2509F1712B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858000" cy="9906000"/>
          </a:xfrm>
          <a:solidFill>
            <a:schemeClr val="bg2">
              <a:lumMod val="20000"/>
              <a:lumOff val="80000"/>
            </a:schemeClr>
          </a:solidFill>
        </p:spPr>
        <p:txBody>
          <a:bodyPr tIns="640080" anchor="t"/>
          <a:lstStyle>
            <a:lvl1pPr algn="ctr">
              <a:defRPr sz="675" b="0">
                <a:solidFill>
                  <a:srgbClr val="272363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</p:spTree>
    <p:extLst>
      <p:ext uri="{BB962C8B-B14F-4D97-AF65-F5344CB8AC3E}">
        <p14:creationId xmlns:p14="http://schemas.microsoft.com/office/powerpoint/2010/main" val="319586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7DAA7CCE-BF7F-CD2B-A293-BB8B538BE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37BAB9-28DD-34AE-FE64-CC79C66A03D4}"/>
              </a:ext>
            </a:extLst>
          </p:cNvPr>
          <p:cNvSpPr txBox="1"/>
          <p:nvPr/>
        </p:nvSpPr>
        <p:spPr>
          <a:xfrm>
            <a:off x="5925512" y="990328"/>
            <a:ext cx="8064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Statistică în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Sănătate Publică</a:t>
            </a:r>
            <a:endParaRPr lang="x-none" sz="675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7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3955DDF8-D731-71D0-52D9-6D90A4CC03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5" y="0"/>
            <a:ext cx="5183005" cy="9906000"/>
          </a:xfrm>
          <a:custGeom>
            <a:avLst/>
            <a:gdLst>
              <a:gd name="connsiteX0" fmla="*/ 0 w 9214231"/>
              <a:gd name="connsiteY0" fmla="*/ 0 h 6858000"/>
              <a:gd name="connsiteX1" fmla="*/ 9214231 w 9214231"/>
              <a:gd name="connsiteY1" fmla="*/ 0 h 6858000"/>
              <a:gd name="connsiteX2" fmla="*/ 9214231 w 9214231"/>
              <a:gd name="connsiteY2" fmla="*/ 6858000 h 6858000"/>
              <a:gd name="connsiteX3" fmla="*/ 0 w 9214231"/>
              <a:gd name="connsiteY3" fmla="*/ 6858000 h 6858000"/>
              <a:gd name="connsiteX4" fmla="*/ 0 w 9214231"/>
              <a:gd name="connsiteY4" fmla="*/ 6350626 h 6858000"/>
              <a:gd name="connsiteX5" fmla="*/ 190 w 9214231"/>
              <a:gd name="connsiteY5" fmla="*/ 6350635 h 6858000"/>
              <a:gd name="connsiteX6" fmla="*/ 190 w 9214231"/>
              <a:gd name="connsiteY6" fmla="*/ 5441771 h 6858000"/>
              <a:gd name="connsiteX7" fmla="*/ 689164 w 9214231"/>
              <a:gd name="connsiteY7" fmla="*/ 6034340 h 6858000"/>
              <a:gd name="connsiteX8" fmla="*/ 592709 w 9214231"/>
              <a:gd name="connsiteY8" fmla="*/ 4751704 h 6858000"/>
              <a:gd name="connsiteX9" fmla="*/ 126 w 9214231"/>
              <a:gd name="connsiteY9" fmla="*/ 4531867 h 6858000"/>
              <a:gd name="connsiteX10" fmla="*/ 126 w 9214231"/>
              <a:gd name="connsiteY10" fmla="*/ 4531998 h 6858000"/>
              <a:gd name="connsiteX11" fmla="*/ 0 w 9214231"/>
              <a:gd name="connsiteY11" fmla="*/ 45320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14231" h="6858000">
                <a:moveTo>
                  <a:pt x="0" y="0"/>
                </a:moveTo>
                <a:lnTo>
                  <a:pt x="9214231" y="0"/>
                </a:lnTo>
                <a:lnTo>
                  <a:pt x="9214231" y="6858000"/>
                </a:lnTo>
                <a:lnTo>
                  <a:pt x="0" y="6858000"/>
                </a:lnTo>
                <a:lnTo>
                  <a:pt x="0" y="6350626"/>
                </a:lnTo>
                <a:lnTo>
                  <a:pt x="190" y="6350635"/>
                </a:lnTo>
                <a:lnTo>
                  <a:pt x="190" y="5441771"/>
                </a:lnTo>
                <a:lnTo>
                  <a:pt x="689164" y="6034340"/>
                </a:lnTo>
                <a:cubicBezTo>
                  <a:pt x="1016697" y="5653531"/>
                  <a:pt x="973454" y="5079237"/>
                  <a:pt x="592709" y="4751704"/>
                </a:cubicBezTo>
                <a:cubicBezTo>
                  <a:pt x="421131" y="4604130"/>
                  <a:pt x="210247" y="4531994"/>
                  <a:pt x="126" y="4531867"/>
                </a:cubicBezTo>
                <a:lnTo>
                  <a:pt x="126" y="4531998"/>
                </a:lnTo>
                <a:lnTo>
                  <a:pt x="0" y="4532005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xmlns="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xmlns="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xmlns="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xmlns="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xmlns="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xmlns="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xmlns="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xmlns="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xmlns="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xmlns="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xmlns="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xmlns="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xmlns="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xmlns="" id="{5DD35517-4771-89C8-7B2D-CED65DFE8910}"/>
              </a:ext>
            </a:extLst>
          </p:cNvPr>
          <p:cNvGrpSpPr/>
          <p:nvPr/>
        </p:nvGrpSpPr>
        <p:grpSpPr>
          <a:xfrm>
            <a:off x="1163609" y="6546030"/>
            <a:ext cx="1022766" cy="2627199"/>
            <a:chOff x="2068639" y="4531867"/>
            <a:chExt cx="1818250" cy="181883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52FEF2B2-98F0-989D-016C-789279C49D07}"/>
                </a:ext>
              </a:extLst>
            </p:cNvPr>
            <p:cNvSpPr/>
            <p:nvPr/>
          </p:nvSpPr>
          <p:spPr>
            <a:xfrm>
              <a:off x="2068639" y="4531995"/>
              <a:ext cx="909320" cy="1818703"/>
            </a:xfrm>
            <a:custGeom>
              <a:avLst/>
              <a:gdLst>
                <a:gd name="connsiteX0" fmla="*/ 909320 w 909320"/>
                <a:gd name="connsiteY0" fmla="*/ 1818640 h 1818703"/>
                <a:gd name="connsiteX1" fmla="*/ 0 w 909320"/>
                <a:gd name="connsiteY1" fmla="*/ 909320 h 1818703"/>
                <a:gd name="connsiteX2" fmla="*/ 909320 w 909320"/>
                <a:gd name="connsiteY2" fmla="*/ 0 h 1818703"/>
                <a:gd name="connsiteX3" fmla="*/ 909320 w 909320"/>
                <a:gd name="connsiteY3" fmla="*/ 1818703 h 181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9320" h="1818703">
                  <a:moveTo>
                    <a:pt x="909320" y="1818640"/>
                  </a:moveTo>
                  <a:cubicBezTo>
                    <a:pt x="407099" y="1818640"/>
                    <a:pt x="0" y="1411541"/>
                    <a:pt x="0" y="909320"/>
                  </a:cubicBezTo>
                  <a:cubicBezTo>
                    <a:pt x="0" y="407098"/>
                    <a:pt x="407099" y="0"/>
                    <a:pt x="909320" y="0"/>
                  </a:cubicBezTo>
                  <a:lnTo>
                    <a:pt x="909320" y="1818703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F1DB33C-9DB2-4A84-452F-AB0E2711643F}"/>
                </a:ext>
              </a:extLst>
            </p:cNvPr>
            <p:cNvSpPr/>
            <p:nvPr/>
          </p:nvSpPr>
          <p:spPr>
            <a:xfrm>
              <a:off x="2977133" y="4531867"/>
              <a:ext cx="909756" cy="1502473"/>
            </a:xfrm>
            <a:custGeom>
              <a:avLst/>
              <a:gdLst>
                <a:gd name="connsiteX0" fmla="*/ 593344 w 909756"/>
                <a:gd name="connsiteY0" fmla="*/ 219837 h 1502473"/>
                <a:gd name="connsiteX1" fmla="*/ 762 w 909756"/>
                <a:gd name="connsiteY1" fmla="*/ 0 h 1502473"/>
                <a:gd name="connsiteX2" fmla="*/ 0 w 909756"/>
                <a:gd name="connsiteY2" fmla="*/ 909193 h 1502473"/>
                <a:gd name="connsiteX3" fmla="*/ 689800 w 909756"/>
                <a:gd name="connsiteY3" fmla="*/ 1502473 h 1502473"/>
                <a:gd name="connsiteX4" fmla="*/ 593344 w 909756"/>
                <a:gd name="connsiteY4" fmla="*/ 219837 h 150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756" h="1502473">
                  <a:moveTo>
                    <a:pt x="593344" y="219837"/>
                  </a:moveTo>
                  <a:cubicBezTo>
                    <a:pt x="421767" y="72263"/>
                    <a:pt x="210883" y="127"/>
                    <a:pt x="762" y="0"/>
                  </a:cubicBezTo>
                  <a:lnTo>
                    <a:pt x="0" y="909193"/>
                  </a:lnTo>
                  <a:lnTo>
                    <a:pt x="689800" y="1502473"/>
                  </a:lnTo>
                  <a:cubicBezTo>
                    <a:pt x="1017333" y="1121664"/>
                    <a:pt x="974090" y="547370"/>
                    <a:pt x="593344" y="219837"/>
                  </a:cubicBez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val="407636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719C5144-3458-E9C6-B84D-B4838E4BB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rgbClr val="27236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rgbClr val="272363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C58E76-24FB-5E73-1C68-F4F2206A79F9}"/>
              </a:ext>
            </a:extLst>
          </p:cNvPr>
          <p:cNvSpPr txBox="1"/>
          <p:nvPr/>
        </p:nvSpPr>
        <p:spPr>
          <a:xfrm>
            <a:off x="5796864" y="990328"/>
            <a:ext cx="93510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75" dirty="0">
                <a:solidFill>
                  <a:srgbClr val="272363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675" dirty="0">
                <a:solidFill>
                  <a:srgbClr val="272363"/>
                </a:solidFill>
                <a:latin typeface="Calibri" panose="020F0502020204030204" pitchFamily="34" charset="0"/>
              </a:rPr>
              <a:t>Supraveghere și Control </a:t>
            </a:r>
          </a:p>
          <a:p>
            <a:r>
              <a:rPr lang="ro-RO" sz="675" dirty="0">
                <a:solidFill>
                  <a:srgbClr val="272363"/>
                </a:solidFill>
                <a:latin typeface="Calibri" panose="020F0502020204030204" pitchFamily="34" charset="0"/>
              </a:rPr>
              <a:t>al Bolilor Transmisibile</a:t>
            </a:r>
            <a:endParaRPr lang="x-none" sz="675" dirty="0">
              <a:solidFill>
                <a:srgbClr val="27236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5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43A5D27-17A7-D430-0E05-51F416ADD8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6" y="0"/>
            <a:ext cx="5183004" cy="9906000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273978 h 6858000"/>
              <a:gd name="connsiteX5" fmla="*/ 136502 w 9214230"/>
              <a:gd name="connsiteY5" fmla="*/ 6262971 h 6858000"/>
              <a:gd name="connsiteX6" fmla="*/ 510031 w 9214230"/>
              <a:gd name="connsiteY6" fmla="*/ 6106478 h 6858000"/>
              <a:gd name="connsiteX7" fmla="*/ 910272 w 9214230"/>
              <a:gd name="connsiteY7" fmla="*/ 6585775 h 6858000"/>
              <a:gd name="connsiteX8" fmla="*/ 1180590 w 9214230"/>
              <a:gd name="connsiteY8" fmla="*/ 6315456 h 6858000"/>
              <a:gd name="connsiteX9" fmla="*/ 1180654 w 9214230"/>
              <a:gd name="connsiteY9" fmla="*/ 6315456 h 6858000"/>
              <a:gd name="connsiteX10" fmla="*/ 701356 w 9214230"/>
              <a:gd name="connsiteY10" fmla="*/ 5915216 h 6858000"/>
              <a:gd name="connsiteX11" fmla="*/ 869250 w 9214230"/>
              <a:gd name="connsiteY11" fmla="*/ 5400294 h 6858000"/>
              <a:gd name="connsiteX12" fmla="*/ 84488 w 9214230"/>
              <a:gd name="connsiteY12" fmla="*/ 4530666 h 6858000"/>
              <a:gd name="connsiteX13" fmla="*/ 0 w 9214230"/>
              <a:gd name="connsiteY13" fmla="*/ 45264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273978"/>
                </a:lnTo>
                <a:lnTo>
                  <a:pt x="136502" y="6262971"/>
                </a:lnTo>
                <a:cubicBezTo>
                  <a:pt x="274549" y="6240471"/>
                  <a:pt x="401684" y="6185583"/>
                  <a:pt x="510031" y="6106478"/>
                </a:cubicBezTo>
                <a:lnTo>
                  <a:pt x="910272" y="6585775"/>
                </a:lnTo>
                <a:lnTo>
                  <a:pt x="1180590" y="6315456"/>
                </a:lnTo>
                <a:lnTo>
                  <a:pt x="1180654" y="6315456"/>
                </a:lnTo>
                <a:lnTo>
                  <a:pt x="701356" y="5915216"/>
                </a:lnTo>
                <a:cubicBezTo>
                  <a:pt x="806829" y="5770753"/>
                  <a:pt x="869250" y="5592826"/>
                  <a:pt x="869250" y="5400294"/>
                </a:cubicBezTo>
                <a:cubicBezTo>
                  <a:pt x="869250" y="4947678"/>
                  <a:pt x="525290" y="4575429"/>
                  <a:pt x="84488" y="4530666"/>
                </a:cubicBezTo>
                <a:lnTo>
                  <a:pt x="0" y="452640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xmlns="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xmlns="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xmlns="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xmlns="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xmlns="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xmlns="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xmlns="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xmlns="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xmlns="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xmlns="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xmlns="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xmlns="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xmlns="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7" name="Graphic 3">
            <a:extLst>
              <a:ext uri="{FF2B5EF4-FFF2-40B4-BE49-F238E27FC236}">
                <a16:creationId xmlns:a16="http://schemas.microsoft.com/office/drawing/2014/main" xmlns="" id="{3E52105E-59D3-860A-A354-7009C4EC92C9}"/>
              </a:ext>
            </a:extLst>
          </p:cNvPr>
          <p:cNvGrpSpPr/>
          <p:nvPr/>
        </p:nvGrpSpPr>
        <p:grpSpPr>
          <a:xfrm>
            <a:off x="1180576" y="6537776"/>
            <a:ext cx="1158537" cy="2975010"/>
            <a:chOff x="2098801" y="4526153"/>
            <a:chExt cx="2059622" cy="20596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B13708D-3E2E-8D6A-F849-5E22B95F7555}"/>
                </a:ext>
              </a:extLst>
            </p:cNvPr>
            <p:cNvSpPr/>
            <p:nvPr/>
          </p:nvSpPr>
          <p:spPr>
            <a:xfrm>
              <a:off x="2098801" y="4526153"/>
              <a:ext cx="874141" cy="1748281"/>
            </a:xfrm>
            <a:custGeom>
              <a:avLst/>
              <a:gdLst>
                <a:gd name="connsiteX0" fmla="*/ 874141 w 874141"/>
                <a:gd name="connsiteY0" fmla="*/ 0 h 1748281"/>
                <a:gd name="connsiteX1" fmla="*/ 0 w 874141"/>
                <a:gd name="connsiteY1" fmla="*/ 874141 h 1748281"/>
                <a:gd name="connsiteX2" fmla="*/ 874141 w 874141"/>
                <a:gd name="connsiteY2" fmla="*/ 1748282 h 1748281"/>
                <a:gd name="connsiteX3" fmla="*/ 874141 w 874141"/>
                <a:gd name="connsiteY3" fmla="*/ 63 h 174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141" h="1748281">
                  <a:moveTo>
                    <a:pt x="874141" y="0"/>
                  </a:moveTo>
                  <a:cubicBezTo>
                    <a:pt x="391351" y="0"/>
                    <a:pt x="0" y="391350"/>
                    <a:pt x="0" y="874141"/>
                  </a:cubicBezTo>
                  <a:cubicBezTo>
                    <a:pt x="0" y="1356931"/>
                    <a:pt x="391351" y="1748282"/>
                    <a:pt x="874141" y="1748282"/>
                  </a:cubicBezTo>
                  <a:lnTo>
                    <a:pt x="874141" y="63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E3D0291-FBEB-18A9-F496-3C52EAB74972}"/>
                </a:ext>
              </a:extLst>
            </p:cNvPr>
            <p:cNvSpPr/>
            <p:nvPr/>
          </p:nvSpPr>
          <p:spPr>
            <a:xfrm>
              <a:off x="2972879" y="4526153"/>
              <a:ext cx="1185544" cy="2059622"/>
            </a:xfrm>
            <a:custGeom>
              <a:avLst/>
              <a:gdLst>
                <a:gd name="connsiteX0" fmla="*/ 1185545 w 1185544"/>
                <a:gd name="connsiteY0" fmla="*/ 1789303 h 2059622"/>
                <a:gd name="connsiteX1" fmla="*/ 706247 w 1185544"/>
                <a:gd name="connsiteY1" fmla="*/ 1389063 h 2059622"/>
                <a:gd name="connsiteX2" fmla="*/ 874141 w 1185544"/>
                <a:gd name="connsiteY2" fmla="*/ 874141 h 2059622"/>
                <a:gd name="connsiteX3" fmla="*/ 0 w 1185544"/>
                <a:gd name="connsiteY3" fmla="*/ 0 h 2059622"/>
                <a:gd name="connsiteX4" fmla="*/ 0 w 1185544"/>
                <a:gd name="connsiteY4" fmla="*/ 1748219 h 2059622"/>
                <a:gd name="connsiteX5" fmla="*/ 514921 w 1185544"/>
                <a:gd name="connsiteY5" fmla="*/ 1580325 h 2059622"/>
                <a:gd name="connsiteX6" fmla="*/ 915162 w 1185544"/>
                <a:gd name="connsiteY6" fmla="*/ 2059622 h 2059622"/>
                <a:gd name="connsiteX7" fmla="*/ 1185481 w 1185544"/>
                <a:gd name="connsiteY7" fmla="*/ 1789303 h 205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5544" h="2059622">
                  <a:moveTo>
                    <a:pt x="1185545" y="1789303"/>
                  </a:moveTo>
                  <a:lnTo>
                    <a:pt x="706247" y="1389063"/>
                  </a:lnTo>
                  <a:cubicBezTo>
                    <a:pt x="811720" y="1244600"/>
                    <a:pt x="874141" y="1066673"/>
                    <a:pt x="874141" y="874141"/>
                  </a:cubicBezTo>
                  <a:cubicBezTo>
                    <a:pt x="874141" y="391350"/>
                    <a:pt x="482791" y="0"/>
                    <a:pt x="0" y="0"/>
                  </a:cubicBezTo>
                  <a:lnTo>
                    <a:pt x="0" y="1748219"/>
                  </a:lnTo>
                  <a:cubicBezTo>
                    <a:pt x="192595" y="1748219"/>
                    <a:pt x="370459" y="1685798"/>
                    <a:pt x="514921" y="1580325"/>
                  </a:cubicBezTo>
                  <a:lnTo>
                    <a:pt x="915162" y="2059622"/>
                  </a:lnTo>
                  <a:lnTo>
                    <a:pt x="1185481" y="1789303"/>
                  </a:lnTo>
                  <a:close/>
                </a:path>
              </a:pathLst>
            </a:custGeom>
            <a:solidFill>
              <a:srgbClr val="272463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val="132642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657C8936-913E-E32A-2713-B6AC51829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C588E0-9D5B-C3BA-CDD7-5E6E3DE74C5C}"/>
              </a:ext>
            </a:extLst>
          </p:cNvPr>
          <p:cNvSpPr txBox="1"/>
          <p:nvPr/>
        </p:nvSpPr>
        <p:spPr>
          <a:xfrm>
            <a:off x="5741258" y="990328"/>
            <a:ext cx="9907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Centrul Național de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Monitorizare a Riscurilor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din Mediul Comunitar</a:t>
            </a:r>
            <a:endParaRPr lang="x-none" sz="675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3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perta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3962F2D-10EE-B7C6-32EF-B7879934EF5E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57F67137-C3F6-2CBD-F1A8-EF756F5DAD72}"/>
              </a:ext>
            </a:extLst>
          </p:cNvPr>
          <p:cNvSpPr/>
          <p:nvPr/>
        </p:nvSpPr>
        <p:spPr>
          <a:xfrm>
            <a:off x="0" y="1"/>
            <a:ext cx="1674995" cy="9918565"/>
          </a:xfrm>
          <a:custGeom>
            <a:avLst/>
            <a:gdLst>
              <a:gd name="connsiteX0" fmla="*/ 0 w 2977769"/>
              <a:gd name="connsiteY0" fmla="*/ 0 h 6866699"/>
              <a:gd name="connsiteX1" fmla="*/ 2977769 w 2977769"/>
              <a:gd name="connsiteY1" fmla="*/ 0 h 6866699"/>
              <a:gd name="connsiteX2" fmla="*/ 2977769 w 2977769"/>
              <a:gd name="connsiteY2" fmla="*/ 6866700 h 6866699"/>
              <a:gd name="connsiteX3" fmla="*/ 0 w 2977769"/>
              <a:gd name="connsiteY3" fmla="*/ 6866700 h 686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7769" h="6866699">
                <a:moveTo>
                  <a:pt x="0" y="0"/>
                </a:moveTo>
                <a:lnTo>
                  <a:pt x="2977769" y="0"/>
                </a:lnTo>
                <a:lnTo>
                  <a:pt x="2977769" y="6866700"/>
                </a:lnTo>
                <a:lnTo>
                  <a:pt x="0" y="6866700"/>
                </a:lnTo>
                <a:close/>
              </a:path>
            </a:pathLst>
          </a:custGeom>
          <a:solidFill>
            <a:srgbClr val="2724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ro-RO" sz="1013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B71C01E8-C7A1-9169-FC01-DA4E1FC0A7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4996" y="0"/>
            <a:ext cx="5183004" cy="9906000"/>
          </a:xfrm>
          <a:custGeom>
            <a:avLst/>
            <a:gdLst>
              <a:gd name="connsiteX0" fmla="*/ 0 w 9214230"/>
              <a:gd name="connsiteY0" fmla="*/ 0 h 6858000"/>
              <a:gd name="connsiteX1" fmla="*/ 9214230 w 9214230"/>
              <a:gd name="connsiteY1" fmla="*/ 0 h 6858000"/>
              <a:gd name="connsiteX2" fmla="*/ 9214230 w 9214230"/>
              <a:gd name="connsiteY2" fmla="*/ 6858000 h 6858000"/>
              <a:gd name="connsiteX3" fmla="*/ 0 w 9214230"/>
              <a:gd name="connsiteY3" fmla="*/ 6858000 h 6858000"/>
              <a:gd name="connsiteX4" fmla="*/ 0 w 9214230"/>
              <a:gd name="connsiteY4" fmla="*/ 6421346 h 6858000"/>
              <a:gd name="connsiteX5" fmla="*/ 367 w 9214230"/>
              <a:gd name="connsiteY5" fmla="*/ 6421028 h 6858000"/>
              <a:gd name="connsiteX6" fmla="*/ 385000 w 9214230"/>
              <a:gd name="connsiteY6" fmla="*/ 6088634 h 6858000"/>
              <a:gd name="connsiteX7" fmla="*/ 385000 w 9214230"/>
              <a:gd name="connsiteY7" fmla="*/ 4495990 h 6858000"/>
              <a:gd name="connsiteX8" fmla="*/ 0 w 9214230"/>
              <a:gd name="connsiteY8" fmla="*/ 4163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4230" h="6858000">
                <a:moveTo>
                  <a:pt x="0" y="0"/>
                </a:moveTo>
                <a:lnTo>
                  <a:pt x="9214230" y="0"/>
                </a:lnTo>
                <a:lnTo>
                  <a:pt x="9214230" y="6858000"/>
                </a:lnTo>
                <a:lnTo>
                  <a:pt x="0" y="6858000"/>
                </a:lnTo>
                <a:lnTo>
                  <a:pt x="0" y="6421346"/>
                </a:lnTo>
                <a:lnTo>
                  <a:pt x="367" y="6421028"/>
                </a:lnTo>
                <a:cubicBezTo>
                  <a:pt x="43104" y="6384095"/>
                  <a:pt x="385000" y="6088634"/>
                  <a:pt x="385000" y="6088634"/>
                </a:cubicBezTo>
                <a:cubicBezTo>
                  <a:pt x="891984" y="5650801"/>
                  <a:pt x="891984" y="4933822"/>
                  <a:pt x="385000" y="4495990"/>
                </a:cubicBezTo>
                <a:lnTo>
                  <a:pt x="0" y="4163279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tIns="640080" anchor="t">
            <a:noAutofit/>
          </a:bodyPr>
          <a:lstStyle>
            <a:lvl1pPr algn="ctr">
              <a:defRPr sz="675" b="0">
                <a:solidFill>
                  <a:schemeClr val="tx2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ro-RO"/>
              <a:t>Dati click pe iconița de mai jos</a:t>
            </a:r>
          </a:p>
          <a:p>
            <a:r>
              <a:rPr lang="ro-RO"/>
              <a:t>pentru a insera o imagine</a:t>
            </a:r>
          </a:p>
        </p:txBody>
      </p:sp>
      <p:grpSp>
        <p:nvGrpSpPr>
          <p:cNvPr id="11" name="Graphic 5">
            <a:extLst>
              <a:ext uri="{FF2B5EF4-FFF2-40B4-BE49-F238E27FC236}">
                <a16:creationId xmlns:a16="http://schemas.microsoft.com/office/drawing/2014/main" xmlns="" id="{64505FCB-32CB-4200-2F8F-8D02FAE74A4C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12" name="Graphic 5">
              <a:extLst>
                <a:ext uri="{FF2B5EF4-FFF2-40B4-BE49-F238E27FC236}">
                  <a16:creationId xmlns:a16="http://schemas.microsoft.com/office/drawing/2014/main" xmlns="" id="{183062A4-B5D6-DCDE-578E-068874A79DDC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1B16FA53-9200-C3F4-8674-76F1984DF462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63B2E990-CCA1-F913-5323-7311B8BD4EFD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CA210FFB-55BF-8960-4BB8-69F76A8C84D0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AD8CD1C8-00BF-FDA3-4C38-57FC813934E6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8C2D096E-BF7E-689B-AB43-E9A847D1BCFF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0746C73B-6FEF-C942-E099-4EC5DA80A1F8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7B7880D-6B77-A8D2-A31D-A1D66E5CB13F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AC18DB94-D2B8-FCB4-BDE0-DF312A77F879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29B8C688-31DD-C873-86F2-46A44725ED46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6373708C-8E5F-9C9B-5223-E252510446FD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47A14FFD-2D5A-7CB2-E251-9E1A559992C3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57AE3C2-BD6F-B5CF-22DF-24B5CC2E5A7E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C7C4D938-32A8-9978-47D6-3AF26B92E069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7CA12B27-6AC3-8D09-98C4-234B4D57E27C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9647C51-705E-73E8-493E-B00751D48050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07573CDA-315E-D644-093D-FF2CB9D39A9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88987CF4-768D-C698-CECC-91042F6E67FA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837FB9EB-47E5-1075-E19D-365ABAD05E4E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AFC405F3-B1AD-E20C-B90A-99B18D2823FE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7A76D99E-4A0B-AC5C-5A18-8B6D435A5A41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FAD546BE-8639-85B9-026D-BC55B03C52A1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061B5461-3B9A-AB39-E11E-BF1F97C743EF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E5EB3AF5-86A9-F884-687E-0972B3D7B8F2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F57F294F-8D18-4695-2A58-D827470DFBE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753CACF1-49E4-CA2C-DB3C-D81C5A861101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507BB46F-A180-F78C-9C81-CB620F481981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EDE6CCE7-143D-8DCA-D9C9-ECE00BFC9204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9FCAD6F2-8390-7C69-1F12-AE25C4976EA3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235D9F3F-4332-3D06-7CA1-10CD831A5B43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66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CE341C48-E0B6-A99B-5A83-C8403A5132E9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274D6C09-427E-4D70-143E-DF49D5ED2C0B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454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BA0BB896-1B0E-52AA-9092-8A3CFD7FAFE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F2FDC770-B814-6F50-0291-AAD7283452EF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B38A6A3E-4CA1-ED20-BA0E-291D8B60CAF7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98A7C851-87DE-C7C0-B054-36B9929857BE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48" name="Graphic 5">
              <a:extLst>
                <a:ext uri="{FF2B5EF4-FFF2-40B4-BE49-F238E27FC236}">
                  <a16:creationId xmlns:a16="http://schemas.microsoft.com/office/drawing/2014/main" xmlns="" id="{FD2A0C02-FB29-7F33-1E3C-848448FBA85D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49" name="Graphic 5">
                <a:extLst>
                  <a:ext uri="{FF2B5EF4-FFF2-40B4-BE49-F238E27FC236}">
                    <a16:creationId xmlns:a16="http://schemas.microsoft.com/office/drawing/2014/main" xmlns="" id="{585EE816-0B11-E714-9A6E-B8576A71A555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B9C68C48-679B-758C-C2B9-0E15F62F4717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xmlns="" id="{E5D4C2C6-FC15-AFE8-CC5B-694AB03ADFD0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xmlns="" id="{879AED9D-6AEC-7CB0-9E4A-B45B3EE97FBC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6775DC5B-C607-48FB-0521-D46291E8D52F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300B4227-AE31-5461-D959-20E90B315F8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grpSp>
        <p:nvGrpSpPr>
          <p:cNvPr id="61" name="Graphic 56">
            <a:extLst>
              <a:ext uri="{FF2B5EF4-FFF2-40B4-BE49-F238E27FC236}">
                <a16:creationId xmlns:a16="http://schemas.microsoft.com/office/drawing/2014/main" xmlns="" id="{DE1BA061-B093-9CAA-CBCF-D64E2AC24180}"/>
              </a:ext>
            </a:extLst>
          </p:cNvPr>
          <p:cNvGrpSpPr/>
          <p:nvPr/>
        </p:nvGrpSpPr>
        <p:grpSpPr>
          <a:xfrm>
            <a:off x="311003" y="840909"/>
            <a:ext cx="1053060" cy="1110755"/>
            <a:chOff x="552894" y="582168"/>
            <a:chExt cx="1872107" cy="768984"/>
          </a:xfrm>
          <a:solidFill>
            <a:srgbClr val="FFFFFF"/>
          </a:solidFill>
        </p:grpSpPr>
        <p:grpSp>
          <p:nvGrpSpPr>
            <p:cNvPr id="62" name="Graphic 56">
              <a:extLst>
                <a:ext uri="{FF2B5EF4-FFF2-40B4-BE49-F238E27FC236}">
                  <a16:creationId xmlns:a16="http://schemas.microsoft.com/office/drawing/2014/main" xmlns="" id="{14B71868-C476-4824-13C2-ED030CC09EB6}"/>
                </a:ext>
              </a:extLst>
            </p:cNvPr>
            <p:cNvGrpSpPr/>
            <p:nvPr/>
          </p:nvGrpSpPr>
          <p:grpSpPr>
            <a:xfrm>
              <a:off x="1277429" y="749617"/>
              <a:ext cx="1147572" cy="434086"/>
              <a:chOff x="1277429" y="749617"/>
              <a:chExt cx="1147572" cy="434086"/>
            </a:xfrm>
            <a:solidFill>
              <a:srgbClr val="FFFFFF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xmlns="" id="{DADC979B-2B6C-B8CB-FAE2-121F62D75041}"/>
                  </a:ext>
                </a:extLst>
              </p:cNvPr>
              <p:cNvSpPr/>
              <p:nvPr/>
            </p:nvSpPr>
            <p:spPr>
              <a:xfrm>
                <a:off x="1278699" y="760348"/>
                <a:ext cx="40386" cy="104267"/>
              </a:xfrm>
              <a:custGeom>
                <a:avLst/>
                <a:gdLst>
                  <a:gd name="connsiteX0" fmla="*/ 0 w 40386"/>
                  <a:gd name="connsiteY0" fmla="*/ 104267 h 104267"/>
                  <a:gd name="connsiteX1" fmla="*/ 0 w 40386"/>
                  <a:gd name="connsiteY1" fmla="*/ 96711 h 104267"/>
                  <a:gd name="connsiteX2" fmla="*/ 12383 w 40386"/>
                  <a:gd name="connsiteY2" fmla="*/ 94869 h 104267"/>
                  <a:gd name="connsiteX3" fmla="*/ 12383 w 40386"/>
                  <a:gd name="connsiteY3" fmla="*/ 9398 h 104267"/>
                  <a:gd name="connsiteX4" fmla="*/ 0 w 40386"/>
                  <a:gd name="connsiteY4" fmla="*/ 7557 h 104267"/>
                  <a:gd name="connsiteX5" fmla="*/ 0 w 40386"/>
                  <a:gd name="connsiteY5" fmla="*/ 0 h 104267"/>
                  <a:gd name="connsiteX6" fmla="*/ 40386 w 40386"/>
                  <a:gd name="connsiteY6" fmla="*/ 0 h 104267"/>
                  <a:gd name="connsiteX7" fmla="*/ 40386 w 40386"/>
                  <a:gd name="connsiteY7" fmla="*/ 7557 h 104267"/>
                  <a:gd name="connsiteX8" fmla="*/ 28131 w 40386"/>
                  <a:gd name="connsiteY8" fmla="*/ 9398 h 104267"/>
                  <a:gd name="connsiteX9" fmla="*/ 28131 w 40386"/>
                  <a:gd name="connsiteY9" fmla="*/ 94869 h 104267"/>
                  <a:gd name="connsiteX10" fmla="*/ 40386 w 40386"/>
                  <a:gd name="connsiteY10" fmla="*/ 96964 h 104267"/>
                  <a:gd name="connsiteX11" fmla="*/ 40386 w 40386"/>
                  <a:gd name="connsiteY11" fmla="*/ 104203 h 104267"/>
                  <a:gd name="connsiteX12" fmla="*/ 0 w 40386"/>
                  <a:gd name="connsiteY12" fmla="*/ 104203 h 10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86" h="104267">
                    <a:moveTo>
                      <a:pt x="0" y="104267"/>
                    </a:moveTo>
                    <a:lnTo>
                      <a:pt x="0" y="96711"/>
                    </a:lnTo>
                    <a:lnTo>
                      <a:pt x="12383" y="94869"/>
                    </a:lnTo>
                    <a:lnTo>
                      <a:pt x="12383" y="9398"/>
                    </a:lnTo>
                    <a:lnTo>
                      <a:pt x="0" y="7557"/>
                    </a:lnTo>
                    <a:lnTo>
                      <a:pt x="0" y="0"/>
                    </a:lnTo>
                    <a:lnTo>
                      <a:pt x="40386" y="0"/>
                    </a:lnTo>
                    <a:lnTo>
                      <a:pt x="40386" y="7557"/>
                    </a:lnTo>
                    <a:lnTo>
                      <a:pt x="28131" y="9398"/>
                    </a:lnTo>
                    <a:lnTo>
                      <a:pt x="28131" y="94869"/>
                    </a:lnTo>
                    <a:lnTo>
                      <a:pt x="40386" y="96964"/>
                    </a:lnTo>
                    <a:lnTo>
                      <a:pt x="4038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xmlns="" id="{9E6CCF2F-2C1D-DD7B-F5BB-4B6805C6A15B}"/>
                  </a:ext>
                </a:extLst>
              </p:cNvPr>
              <p:cNvSpPr/>
              <p:nvPr/>
            </p:nvSpPr>
            <p:spPr>
              <a:xfrm>
                <a:off x="1334452" y="784987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1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1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xmlns="" id="{EEBFBEDD-5C9F-6FBA-A9C5-14EA25869512}"/>
                  </a:ext>
                </a:extLst>
              </p:cNvPr>
              <p:cNvSpPr/>
              <p:nvPr/>
            </p:nvSpPr>
            <p:spPr>
              <a:xfrm>
                <a:off x="1430464" y="785113"/>
                <a:ext cx="56387" cy="81152"/>
              </a:xfrm>
              <a:custGeom>
                <a:avLst/>
                <a:gdLst>
                  <a:gd name="connsiteX0" fmla="*/ 254 w 56387"/>
                  <a:gd name="connsiteY0" fmla="*/ 75121 h 81152"/>
                  <a:gd name="connsiteX1" fmla="*/ 254 w 56387"/>
                  <a:gd name="connsiteY1" fmla="*/ 57213 h 81152"/>
                  <a:gd name="connsiteX2" fmla="*/ 9969 w 56387"/>
                  <a:gd name="connsiteY2" fmla="*/ 57213 h 81152"/>
                  <a:gd name="connsiteX3" fmla="*/ 12763 w 56387"/>
                  <a:gd name="connsiteY3" fmla="*/ 67374 h 81152"/>
                  <a:gd name="connsiteX4" fmla="*/ 14859 w 56387"/>
                  <a:gd name="connsiteY4" fmla="*/ 69532 h 81152"/>
                  <a:gd name="connsiteX5" fmla="*/ 18415 w 56387"/>
                  <a:gd name="connsiteY5" fmla="*/ 71438 h 81152"/>
                  <a:gd name="connsiteX6" fmla="*/ 22987 w 56387"/>
                  <a:gd name="connsiteY6" fmla="*/ 72835 h 81152"/>
                  <a:gd name="connsiteX7" fmla="*/ 28257 w 56387"/>
                  <a:gd name="connsiteY7" fmla="*/ 73343 h 81152"/>
                  <a:gd name="connsiteX8" fmla="*/ 35243 w 56387"/>
                  <a:gd name="connsiteY8" fmla="*/ 72390 h 81152"/>
                  <a:gd name="connsiteX9" fmla="*/ 39560 w 56387"/>
                  <a:gd name="connsiteY9" fmla="*/ 69977 h 81152"/>
                  <a:gd name="connsiteX10" fmla="*/ 41719 w 56387"/>
                  <a:gd name="connsiteY10" fmla="*/ 66421 h 81152"/>
                  <a:gd name="connsiteX11" fmla="*/ 42291 w 56387"/>
                  <a:gd name="connsiteY11" fmla="*/ 62293 h 81152"/>
                  <a:gd name="connsiteX12" fmla="*/ 41085 w 56387"/>
                  <a:gd name="connsiteY12" fmla="*/ 57468 h 81152"/>
                  <a:gd name="connsiteX13" fmla="*/ 37401 w 56387"/>
                  <a:gd name="connsiteY13" fmla="*/ 53340 h 81152"/>
                  <a:gd name="connsiteX14" fmla="*/ 31051 w 56387"/>
                  <a:gd name="connsiteY14" fmla="*/ 49530 h 81152"/>
                  <a:gd name="connsiteX15" fmla="*/ 21844 w 56387"/>
                  <a:gd name="connsiteY15" fmla="*/ 45593 h 81152"/>
                  <a:gd name="connsiteX16" fmla="*/ 12255 w 56387"/>
                  <a:gd name="connsiteY16" fmla="*/ 41085 h 81152"/>
                  <a:gd name="connsiteX17" fmla="*/ 5524 w 56387"/>
                  <a:gd name="connsiteY17" fmla="*/ 35687 h 81152"/>
                  <a:gd name="connsiteX18" fmla="*/ 1588 w 56387"/>
                  <a:gd name="connsiteY18" fmla="*/ 29020 h 81152"/>
                  <a:gd name="connsiteX19" fmla="*/ 318 w 56387"/>
                  <a:gd name="connsiteY19" fmla="*/ 20701 h 81152"/>
                  <a:gd name="connsiteX20" fmla="*/ 2476 w 56387"/>
                  <a:gd name="connsiteY20" fmla="*/ 12192 h 81152"/>
                  <a:gd name="connsiteX21" fmla="*/ 8446 w 56387"/>
                  <a:gd name="connsiteY21" fmla="*/ 5651 h 81152"/>
                  <a:gd name="connsiteX22" fmla="*/ 17399 w 56387"/>
                  <a:gd name="connsiteY22" fmla="*/ 1461 h 81152"/>
                  <a:gd name="connsiteX23" fmla="*/ 28575 w 56387"/>
                  <a:gd name="connsiteY23" fmla="*/ 0 h 81152"/>
                  <a:gd name="connsiteX24" fmla="*/ 36385 w 56387"/>
                  <a:gd name="connsiteY24" fmla="*/ 508 h 81152"/>
                  <a:gd name="connsiteX25" fmla="*/ 42799 w 56387"/>
                  <a:gd name="connsiteY25" fmla="*/ 1715 h 81152"/>
                  <a:gd name="connsiteX26" fmla="*/ 47815 w 56387"/>
                  <a:gd name="connsiteY26" fmla="*/ 3175 h 81152"/>
                  <a:gd name="connsiteX27" fmla="*/ 51244 w 56387"/>
                  <a:gd name="connsiteY27" fmla="*/ 4318 h 81152"/>
                  <a:gd name="connsiteX28" fmla="*/ 51244 w 56387"/>
                  <a:gd name="connsiteY28" fmla="*/ 21463 h 81152"/>
                  <a:gd name="connsiteX29" fmla="*/ 42164 w 56387"/>
                  <a:gd name="connsiteY29" fmla="*/ 21463 h 81152"/>
                  <a:gd name="connsiteX30" fmla="*/ 39179 w 56387"/>
                  <a:gd name="connsiteY30" fmla="*/ 12573 h 81152"/>
                  <a:gd name="connsiteX31" fmla="*/ 35306 w 56387"/>
                  <a:gd name="connsiteY31" fmla="*/ 9271 h 81152"/>
                  <a:gd name="connsiteX32" fmla="*/ 27686 w 56387"/>
                  <a:gd name="connsiteY32" fmla="*/ 7747 h 81152"/>
                  <a:gd name="connsiteX33" fmla="*/ 21590 w 56387"/>
                  <a:gd name="connsiteY33" fmla="*/ 8446 h 81152"/>
                  <a:gd name="connsiteX34" fmla="*/ 17463 w 56387"/>
                  <a:gd name="connsiteY34" fmla="*/ 10478 h 81152"/>
                  <a:gd name="connsiteX35" fmla="*/ 15113 w 56387"/>
                  <a:gd name="connsiteY35" fmla="*/ 13525 h 81152"/>
                  <a:gd name="connsiteX36" fmla="*/ 14351 w 56387"/>
                  <a:gd name="connsiteY36" fmla="*/ 17272 h 81152"/>
                  <a:gd name="connsiteX37" fmla="*/ 15938 w 56387"/>
                  <a:gd name="connsiteY37" fmla="*/ 23304 h 81152"/>
                  <a:gd name="connsiteX38" fmla="*/ 20066 w 56387"/>
                  <a:gd name="connsiteY38" fmla="*/ 27305 h 81152"/>
                  <a:gd name="connsiteX39" fmla="*/ 25908 w 56387"/>
                  <a:gd name="connsiteY39" fmla="*/ 30163 h 81152"/>
                  <a:gd name="connsiteX40" fmla="*/ 32639 w 56387"/>
                  <a:gd name="connsiteY40" fmla="*/ 32893 h 81152"/>
                  <a:gd name="connsiteX41" fmla="*/ 41656 w 56387"/>
                  <a:gd name="connsiteY41" fmla="*/ 37211 h 81152"/>
                  <a:gd name="connsiteX42" fmla="*/ 49213 w 56387"/>
                  <a:gd name="connsiteY42" fmla="*/ 42354 h 81152"/>
                  <a:gd name="connsiteX43" fmla="*/ 54419 w 56387"/>
                  <a:gd name="connsiteY43" fmla="*/ 49149 h 81152"/>
                  <a:gd name="connsiteX44" fmla="*/ 56388 w 56387"/>
                  <a:gd name="connsiteY44" fmla="*/ 58293 h 81152"/>
                  <a:gd name="connsiteX45" fmla="*/ 54356 w 56387"/>
                  <a:gd name="connsiteY45" fmla="*/ 67754 h 81152"/>
                  <a:gd name="connsiteX46" fmla="*/ 48514 w 56387"/>
                  <a:gd name="connsiteY46" fmla="*/ 74993 h 81152"/>
                  <a:gd name="connsiteX47" fmla="*/ 39179 w 56387"/>
                  <a:gd name="connsiteY47" fmla="*/ 79565 h 81152"/>
                  <a:gd name="connsiteX48" fmla="*/ 26733 w 56387"/>
                  <a:gd name="connsiteY48" fmla="*/ 81153 h 81152"/>
                  <a:gd name="connsiteX49" fmla="*/ 19050 w 56387"/>
                  <a:gd name="connsiteY49" fmla="*/ 80518 h 81152"/>
                  <a:gd name="connsiteX50" fmla="*/ 11430 w 56387"/>
                  <a:gd name="connsiteY50" fmla="*/ 78994 h 81152"/>
                  <a:gd name="connsiteX51" fmla="*/ 4763 w 56387"/>
                  <a:gd name="connsiteY51" fmla="*/ 77026 h 81152"/>
                  <a:gd name="connsiteX52" fmla="*/ 0 w 56387"/>
                  <a:gd name="connsiteY52" fmla="*/ 75121 h 81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56387" h="81152">
                    <a:moveTo>
                      <a:pt x="254" y="75121"/>
                    </a:moveTo>
                    <a:lnTo>
                      <a:pt x="254" y="57213"/>
                    </a:lnTo>
                    <a:lnTo>
                      <a:pt x="9969" y="57213"/>
                    </a:lnTo>
                    <a:lnTo>
                      <a:pt x="12763" y="67374"/>
                    </a:lnTo>
                    <a:cubicBezTo>
                      <a:pt x="13144" y="68135"/>
                      <a:pt x="13907" y="68834"/>
                      <a:pt x="14859" y="69532"/>
                    </a:cubicBezTo>
                    <a:cubicBezTo>
                      <a:pt x="15811" y="70231"/>
                      <a:pt x="17018" y="70866"/>
                      <a:pt x="18415" y="71438"/>
                    </a:cubicBezTo>
                    <a:cubicBezTo>
                      <a:pt x="19749" y="72009"/>
                      <a:pt x="21336" y="72454"/>
                      <a:pt x="22987" y="72835"/>
                    </a:cubicBezTo>
                    <a:cubicBezTo>
                      <a:pt x="24701" y="73152"/>
                      <a:pt x="26416" y="73343"/>
                      <a:pt x="28257" y="73343"/>
                    </a:cubicBezTo>
                    <a:cubicBezTo>
                      <a:pt x="31115" y="73343"/>
                      <a:pt x="33401" y="73025"/>
                      <a:pt x="35243" y="72390"/>
                    </a:cubicBezTo>
                    <a:cubicBezTo>
                      <a:pt x="37084" y="71755"/>
                      <a:pt x="38481" y="70993"/>
                      <a:pt x="39560" y="69977"/>
                    </a:cubicBezTo>
                    <a:cubicBezTo>
                      <a:pt x="40640" y="68961"/>
                      <a:pt x="41338" y="67818"/>
                      <a:pt x="41719" y="66421"/>
                    </a:cubicBezTo>
                    <a:cubicBezTo>
                      <a:pt x="42100" y="65088"/>
                      <a:pt x="42291" y="63690"/>
                      <a:pt x="42291" y="62293"/>
                    </a:cubicBezTo>
                    <a:cubicBezTo>
                      <a:pt x="42291" y="60515"/>
                      <a:pt x="41910" y="58928"/>
                      <a:pt x="41085" y="57468"/>
                    </a:cubicBezTo>
                    <a:cubicBezTo>
                      <a:pt x="40259" y="56007"/>
                      <a:pt x="39052" y="54674"/>
                      <a:pt x="37401" y="53340"/>
                    </a:cubicBezTo>
                    <a:cubicBezTo>
                      <a:pt x="35750" y="52007"/>
                      <a:pt x="33655" y="50737"/>
                      <a:pt x="31051" y="49530"/>
                    </a:cubicBezTo>
                    <a:cubicBezTo>
                      <a:pt x="28448" y="48260"/>
                      <a:pt x="25400" y="46990"/>
                      <a:pt x="21844" y="45593"/>
                    </a:cubicBezTo>
                    <a:cubicBezTo>
                      <a:pt x="18161" y="44196"/>
                      <a:pt x="14922" y="42672"/>
                      <a:pt x="12255" y="41085"/>
                    </a:cubicBezTo>
                    <a:cubicBezTo>
                      <a:pt x="9588" y="39497"/>
                      <a:pt x="7302" y="37719"/>
                      <a:pt x="5524" y="35687"/>
                    </a:cubicBezTo>
                    <a:cubicBezTo>
                      <a:pt x="3746" y="33718"/>
                      <a:pt x="2413" y="31496"/>
                      <a:pt x="1588" y="29020"/>
                    </a:cubicBezTo>
                    <a:cubicBezTo>
                      <a:pt x="762" y="26543"/>
                      <a:pt x="318" y="23813"/>
                      <a:pt x="318" y="20701"/>
                    </a:cubicBezTo>
                    <a:cubicBezTo>
                      <a:pt x="318" y="17590"/>
                      <a:pt x="1016" y="14732"/>
                      <a:pt x="2476" y="12192"/>
                    </a:cubicBezTo>
                    <a:cubicBezTo>
                      <a:pt x="3937" y="9652"/>
                      <a:pt x="5905" y="7493"/>
                      <a:pt x="8446" y="5651"/>
                    </a:cubicBezTo>
                    <a:cubicBezTo>
                      <a:pt x="10985" y="3810"/>
                      <a:pt x="13970" y="2413"/>
                      <a:pt x="17399" y="1461"/>
                    </a:cubicBezTo>
                    <a:cubicBezTo>
                      <a:pt x="20828" y="508"/>
                      <a:pt x="24574" y="0"/>
                      <a:pt x="28575" y="0"/>
                    </a:cubicBezTo>
                    <a:cubicBezTo>
                      <a:pt x="31369" y="0"/>
                      <a:pt x="33972" y="190"/>
                      <a:pt x="36385" y="508"/>
                    </a:cubicBezTo>
                    <a:cubicBezTo>
                      <a:pt x="38735" y="825"/>
                      <a:pt x="40894" y="1270"/>
                      <a:pt x="42799" y="1715"/>
                    </a:cubicBezTo>
                    <a:cubicBezTo>
                      <a:pt x="44704" y="2222"/>
                      <a:pt x="46418" y="2667"/>
                      <a:pt x="47815" y="3175"/>
                    </a:cubicBezTo>
                    <a:cubicBezTo>
                      <a:pt x="49276" y="3683"/>
                      <a:pt x="50419" y="4064"/>
                      <a:pt x="51244" y="4318"/>
                    </a:cubicBezTo>
                    <a:lnTo>
                      <a:pt x="51244" y="21463"/>
                    </a:lnTo>
                    <a:lnTo>
                      <a:pt x="42164" y="21463"/>
                    </a:lnTo>
                    <a:cubicBezTo>
                      <a:pt x="42164" y="21463"/>
                      <a:pt x="39179" y="12573"/>
                      <a:pt x="39179" y="12573"/>
                    </a:cubicBezTo>
                    <a:cubicBezTo>
                      <a:pt x="38608" y="11367"/>
                      <a:pt x="37274" y="10287"/>
                      <a:pt x="35306" y="9271"/>
                    </a:cubicBezTo>
                    <a:cubicBezTo>
                      <a:pt x="33338" y="8255"/>
                      <a:pt x="30797" y="7747"/>
                      <a:pt x="27686" y="7747"/>
                    </a:cubicBezTo>
                    <a:cubicBezTo>
                      <a:pt x="25336" y="7747"/>
                      <a:pt x="23304" y="7938"/>
                      <a:pt x="21590" y="8446"/>
                    </a:cubicBezTo>
                    <a:cubicBezTo>
                      <a:pt x="19875" y="8954"/>
                      <a:pt x="18542" y="9652"/>
                      <a:pt x="17463" y="10478"/>
                    </a:cubicBezTo>
                    <a:cubicBezTo>
                      <a:pt x="16383" y="11303"/>
                      <a:pt x="15621" y="12382"/>
                      <a:pt x="15113" y="13525"/>
                    </a:cubicBezTo>
                    <a:cubicBezTo>
                      <a:pt x="14605" y="14668"/>
                      <a:pt x="14351" y="15939"/>
                      <a:pt x="14351" y="17272"/>
                    </a:cubicBezTo>
                    <a:cubicBezTo>
                      <a:pt x="14351" y="19749"/>
                      <a:pt x="14859" y="21717"/>
                      <a:pt x="15938" y="23304"/>
                    </a:cubicBezTo>
                    <a:cubicBezTo>
                      <a:pt x="16954" y="24829"/>
                      <a:pt x="18351" y="26162"/>
                      <a:pt x="20066" y="27305"/>
                    </a:cubicBezTo>
                    <a:cubicBezTo>
                      <a:pt x="21780" y="28385"/>
                      <a:pt x="23749" y="29337"/>
                      <a:pt x="25908" y="30163"/>
                    </a:cubicBezTo>
                    <a:cubicBezTo>
                      <a:pt x="28067" y="30988"/>
                      <a:pt x="30353" y="31877"/>
                      <a:pt x="32639" y="32893"/>
                    </a:cubicBezTo>
                    <a:cubicBezTo>
                      <a:pt x="35814" y="34290"/>
                      <a:pt x="38799" y="35687"/>
                      <a:pt x="41656" y="37211"/>
                    </a:cubicBezTo>
                    <a:cubicBezTo>
                      <a:pt x="44513" y="38735"/>
                      <a:pt x="47053" y="40449"/>
                      <a:pt x="49213" y="42354"/>
                    </a:cubicBezTo>
                    <a:cubicBezTo>
                      <a:pt x="51371" y="44323"/>
                      <a:pt x="53149" y="46546"/>
                      <a:pt x="54419" y="49149"/>
                    </a:cubicBezTo>
                    <a:cubicBezTo>
                      <a:pt x="55689" y="51752"/>
                      <a:pt x="56388" y="54801"/>
                      <a:pt x="56388" y="58293"/>
                    </a:cubicBezTo>
                    <a:cubicBezTo>
                      <a:pt x="56388" y="61785"/>
                      <a:pt x="55689" y="64897"/>
                      <a:pt x="54356" y="67754"/>
                    </a:cubicBezTo>
                    <a:cubicBezTo>
                      <a:pt x="53022" y="70612"/>
                      <a:pt x="51054" y="72962"/>
                      <a:pt x="48514" y="74993"/>
                    </a:cubicBezTo>
                    <a:cubicBezTo>
                      <a:pt x="45974" y="76962"/>
                      <a:pt x="42863" y="78486"/>
                      <a:pt x="39179" y="79565"/>
                    </a:cubicBezTo>
                    <a:cubicBezTo>
                      <a:pt x="35496" y="80645"/>
                      <a:pt x="31369" y="81153"/>
                      <a:pt x="26733" y="81153"/>
                    </a:cubicBezTo>
                    <a:cubicBezTo>
                      <a:pt x="24257" y="81153"/>
                      <a:pt x="21717" y="80963"/>
                      <a:pt x="19050" y="80518"/>
                    </a:cubicBezTo>
                    <a:cubicBezTo>
                      <a:pt x="16383" y="80137"/>
                      <a:pt x="13843" y="79629"/>
                      <a:pt x="11430" y="78994"/>
                    </a:cubicBezTo>
                    <a:cubicBezTo>
                      <a:pt x="9017" y="78423"/>
                      <a:pt x="6794" y="77724"/>
                      <a:pt x="4763" y="77026"/>
                    </a:cubicBezTo>
                    <a:cubicBezTo>
                      <a:pt x="2794" y="76327"/>
                      <a:pt x="1207" y="75692"/>
                      <a:pt x="0" y="751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xmlns="" id="{44746EE7-AE80-9318-6C5E-435470ED1827}"/>
                  </a:ext>
                </a:extLst>
              </p:cNvPr>
              <p:cNvSpPr/>
              <p:nvPr/>
            </p:nvSpPr>
            <p:spPr>
              <a:xfrm>
                <a:off x="149885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4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6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4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5" y="12509"/>
                      <a:pt x="12446" y="11176"/>
                    </a:cubicBezTo>
                    <a:cubicBezTo>
                      <a:pt x="13018" y="9842"/>
                      <a:pt x="13526" y="8445"/>
                      <a:pt x="14034" y="7048"/>
                    </a:cubicBezTo>
                    <a:cubicBezTo>
                      <a:pt x="14542" y="5651"/>
                      <a:pt x="15050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6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4" y="95949"/>
                    </a:cubicBezTo>
                    <a:cubicBezTo>
                      <a:pt x="37148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4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xmlns="" id="{E42178F6-CF55-CDC6-F93A-1110FB781B30}"/>
                  </a:ext>
                </a:extLst>
              </p:cNvPr>
              <p:cNvSpPr/>
              <p:nvPr/>
            </p:nvSpPr>
            <p:spPr>
              <a:xfrm>
                <a:off x="1556385" y="751395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35 w 37655"/>
                  <a:gd name="connsiteY23" fmla="*/ 825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8 h 113283"/>
                  <a:gd name="connsiteX27" fmla="*/ 26670 w 37655"/>
                  <a:gd name="connsiteY27" fmla="*/ 13906 h 113283"/>
                  <a:gd name="connsiteX28" fmla="*/ 24701 w 37655"/>
                  <a:gd name="connsiteY28" fmla="*/ 17335 h 113283"/>
                  <a:gd name="connsiteX29" fmla="*/ 21399 w 37655"/>
                  <a:gd name="connsiteY29" fmla="*/ 19685 h 113283"/>
                  <a:gd name="connsiteX30" fmla="*/ 16764 w 37655"/>
                  <a:gd name="connsiteY30" fmla="*/ 20510 h 113283"/>
                  <a:gd name="connsiteX31" fmla="*/ 16700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3"/>
                    </a:cubicBezTo>
                    <a:cubicBezTo>
                      <a:pt x="14859" y="317"/>
                      <a:pt x="16383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35" y="825"/>
                    </a:cubicBezTo>
                    <a:cubicBezTo>
                      <a:pt x="23177" y="1397"/>
                      <a:pt x="24130" y="2096"/>
                      <a:pt x="24892" y="2985"/>
                    </a:cubicBezTo>
                    <a:cubicBezTo>
                      <a:pt x="25654" y="3874"/>
                      <a:pt x="26289" y="4889"/>
                      <a:pt x="26670" y="6032"/>
                    </a:cubicBezTo>
                    <a:cubicBezTo>
                      <a:pt x="27114" y="7175"/>
                      <a:pt x="27305" y="8382"/>
                      <a:pt x="27305" y="9588"/>
                    </a:cubicBezTo>
                    <a:cubicBezTo>
                      <a:pt x="27305" y="11113"/>
                      <a:pt x="27114" y="12573"/>
                      <a:pt x="26670" y="13906"/>
                    </a:cubicBezTo>
                    <a:cubicBezTo>
                      <a:pt x="26225" y="15240"/>
                      <a:pt x="25590" y="16383"/>
                      <a:pt x="24701" y="17335"/>
                    </a:cubicBezTo>
                    <a:cubicBezTo>
                      <a:pt x="23813" y="18288"/>
                      <a:pt x="22733" y="19113"/>
                      <a:pt x="21399" y="19685"/>
                    </a:cubicBezTo>
                    <a:cubicBezTo>
                      <a:pt x="20066" y="20256"/>
                      <a:pt x="18542" y="20510"/>
                      <a:pt x="16764" y="20510"/>
                    </a:cubicBezTo>
                    <a:lnTo>
                      <a:pt x="16700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B2A8EC9A-F9A8-C9B9-B2E7-40E4965DC997}"/>
                  </a:ext>
                </a:extLst>
              </p:cNvPr>
              <p:cNvSpPr/>
              <p:nvPr/>
            </p:nvSpPr>
            <p:spPr>
              <a:xfrm>
                <a:off x="16038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69 w 50228"/>
                  <a:gd name="connsiteY13" fmla="*/ 18923 h 98488"/>
                  <a:gd name="connsiteX14" fmla="*/ 48069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7 w 50228"/>
                  <a:gd name="connsiteY17" fmla="*/ 79311 h 98488"/>
                  <a:gd name="connsiteX18" fmla="*/ 26289 w 50228"/>
                  <a:gd name="connsiteY18" fmla="*/ 84391 h 98488"/>
                  <a:gd name="connsiteX19" fmla="*/ 28638 w 50228"/>
                  <a:gd name="connsiteY19" fmla="*/ 86424 h 98488"/>
                  <a:gd name="connsiteX20" fmla="*/ 32956 w 50228"/>
                  <a:gd name="connsiteY20" fmla="*/ 86804 h 98488"/>
                  <a:gd name="connsiteX21" fmla="*/ 33020 w 50228"/>
                  <a:gd name="connsiteY21" fmla="*/ 86804 h 98488"/>
                  <a:gd name="connsiteX22" fmla="*/ 37147 w 50228"/>
                  <a:gd name="connsiteY22" fmla="*/ 86550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8 w 50228"/>
                  <a:gd name="connsiteY27" fmla="*/ 90996 h 98488"/>
                  <a:gd name="connsiteX28" fmla="*/ 45720 w 50228"/>
                  <a:gd name="connsiteY28" fmla="*/ 93535 h 98488"/>
                  <a:gd name="connsiteX29" fmla="*/ 39434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1" y="5651"/>
                      <a:pt x="15049" y="4318"/>
                      <a:pt x="15494" y="2984"/>
                    </a:cubicBezTo>
                    <a:cubicBezTo>
                      <a:pt x="15938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7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2" y="86169"/>
                      <a:pt x="28638" y="86424"/>
                    </a:cubicBezTo>
                    <a:cubicBezTo>
                      <a:pt x="29718" y="86677"/>
                      <a:pt x="31115" y="86804"/>
                      <a:pt x="32956" y="86804"/>
                    </a:cubicBezTo>
                    <a:lnTo>
                      <a:pt x="33020" y="86804"/>
                    </a:lnTo>
                    <a:cubicBezTo>
                      <a:pt x="34353" y="86804"/>
                      <a:pt x="35750" y="86741"/>
                      <a:pt x="37147" y="86550"/>
                    </a:cubicBezTo>
                    <a:cubicBezTo>
                      <a:pt x="38544" y="86360"/>
                      <a:pt x="40005" y="86169"/>
                      <a:pt x="41338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8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19" y="95250"/>
                      <a:pt x="39434" y="95949"/>
                    </a:cubicBezTo>
                    <a:cubicBezTo>
                      <a:pt x="37211" y="96710"/>
                      <a:pt x="34862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CF2C51EF-32EC-A644-D98E-1BE6CC63E420}"/>
                  </a:ext>
                </a:extLst>
              </p:cNvPr>
              <p:cNvSpPr/>
              <p:nvPr/>
            </p:nvSpPr>
            <p:spPr>
              <a:xfrm>
                <a:off x="1662620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4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1 w 78041"/>
                  <a:gd name="connsiteY10" fmla="*/ 64961 h 81406"/>
                  <a:gd name="connsiteX11" fmla="*/ 7684 w 78041"/>
                  <a:gd name="connsiteY11" fmla="*/ 50927 h 81406"/>
                  <a:gd name="connsiteX12" fmla="*/ 7684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9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4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1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4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1" y="64961"/>
                    </a:cubicBezTo>
                    <a:cubicBezTo>
                      <a:pt x="8128" y="61150"/>
                      <a:pt x="7684" y="56452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8" y="57086"/>
                      <a:pt x="23559" y="59690"/>
                    </a:cubicBezTo>
                    <a:cubicBezTo>
                      <a:pt x="23940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100" y="70739"/>
                      <a:pt x="36894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9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F9C0E69-B84E-F6E0-A3EC-9A42DAF35ECE}"/>
                  </a:ext>
                </a:extLst>
              </p:cNvPr>
              <p:cNvSpPr/>
              <p:nvPr/>
            </p:nvSpPr>
            <p:spPr>
              <a:xfrm>
                <a:off x="1751583" y="767778"/>
                <a:ext cx="50228" cy="98488"/>
              </a:xfrm>
              <a:custGeom>
                <a:avLst/>
                <a:gdLst>
                  <a:gd name="connsiteX0" fmla="*/ 9906 w 50228"/>
                  <a:gd name="connsiteY0" fmla="*/ 82232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4 h 98488"/>
                  <a:gd name="connsiteX7" fmla="*/ 12446 w 50228"/>
                  <a:gd name="connsiteY7" fmla="*/ 11176 h 98488"/>
                  <a:gd name="connsiteX8" fmla="*/ 14033 w 50228"/>
                  <a:gd name="connsiteY8" fmla="*/ 7048 h 98488"/>
                  <a:gd name="connsiteX9" fmla="*/ 15494 w 50228"/>
                  <a:gd name="connsiteY9" fmla="*/ 2984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6 h 98488"/>
                  <a:gd name="connsiteX17" fmla="*/ 25336 w 50228"/>
                  <a:gd name="connsiteY17" fmla="*/ 79311 h 98488"/>
                  <a:gd name="connsiteX18" fmla="*/ 26289 w 50228"/>
                  <a:gd name="connsiteY18" fmla="*/ 84391 h 98488"/>
                  <a:gd name="connsiteX19" fmla="*/ 28639 w 50228"/>
                  <a:gd name="connsiteY19" fmla="*/ 86424 h 98488"/>
                  <a:gd name="connsiteX20" fmla="*/ 32957 w 50228"/>
                  <a:gd name="connsiteY20" fmla="*/ 86804 h 98488"/>
                  <a:gd name="connsiteX21" fmla="*/ 33020 w 50228"/>
                  <a:gd name="connsiteY21" fmla="*/ 86804 h 98488"/>
                  <a:gd name="connsiteX22" fmla="*/ 37148 w 50228"/>
                  <a:gd name="connsiteY22" fmla="*/ 86550 h 98488"/>
                  <a:gd name="connsiteX23" fmla="*/ 41339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4 h 98488"/>
                  <a:gd name="connsiteX26" fmla="*/ 47879 w 50228"/>
                  <a:gd name="connsiteY26" fmla="*/ 84264 h 98488"/>
                  <a:gd name="connsiteX27" fmla="*/ 50229 w 50228"/>
                  <a:gd name="connsiteY27" fmla="*/ 90996 h 98488"/>
                  <a:gd name="connsiteX28" fmla="*/ 45720 w 50228"/>
                  <a:gd name="connsiteY28" fmla="*/ 93535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8 h 98488"/>
                  <a:gd name="connsiteX32" fmla="*/ 25400 w 50228"/>
                  <a:gd name="connsiteY32" fmla="*/ 98488 h 98488"/>
                  <a:gd name="connsiteX33" fmla="*/ 18923 w 50228"/>
                  <a:gd name="connsiteY33" fmla="*/ 97663 h 98488"/>
                  <a:gd name="connsiteX34" fmla="*/ 14033 w 50228"/>
                  <a:gd name="connsiteY34" fmla="*/ 94932 h 98488"/>
                  <a:gd name="connsiteX35" fmla="*/ 10922 w 50228"/>
                  <a:gd name="connsiteY35" fmla="*/ 89916 h 98488"/>
                  <a:gd name="connsiteX36" fmla="*/ 9843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2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2"/>
                      <a:pt x="7239" y="19558"/>
                    </a:cubicBezTo>
                    <a:cubicBezTo>
                      <a:pt x="8763" y="18478"/>
                      <a:pt x="10033" y="16827"/>
                      <a:pt x="11049" y="14414"/>
                    </a:cubicBezTo>
                    <a:cubicBezTo>
                      <a:pt x="11430" y="13589"/>
                      <a:pt x="11874" y="12509"/>
                      <a:pt x="12446" y="11176"/>
                    </a:cubicBezTo>
                    <a:cubicBezTo>
                      <a:pt x="13018" y="9842"/>
                      <a:pt x="13526" y="8445"/>
                      <a:pt x="14033" y="7048"/>
                    </a:cubicBezTo>
                    <a:cubicBezTo>
                      <a:pt x="14542" y="5651"/>
                      <a:pt x="15049" y="4318"/>
                      <a:pt x="15494" y="2984"/>
                    </a:cubicBezTo>
                    <a:cubicBezTo>
                      <a:pt x="15939" y="1714"/>
                      <a:pt x="16256" y="698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6"/>
                    </a:lnTo>
                    <a:cubicBezTo>
                      <a:pt x="25146" y="73850"/>
                      <a:pt x="25146" y="77025"/>
                      <a:pt x="25336" y="79311"/>
                    </a:cubicBezTo>
                    <a:cubicBezTo>
                      <a:pt x="25527" y="81597"/>
                      <a:pt x="25781" y="83312"/>
                      <a:pt x="26289" y="84391"/>
                    </a:cubicBezTo>
                    <a:cubicBezTo>
                      <a:pt x="26797" y="85471"/>
                      <a:pt x="27623" y="86169"/>
                      <a:pt x="28639" y="86424"/>
                    </a:cubicBezTo>
                    <a:cubicBezTo>
                      <a:pt x="29718" y="86677"/>
                      <a:pt x="31115" y="86804"/>
                      <a:pt x="32957" y="86804"/>
                    </a:cubicBezTo>
                    <a:lnTo>
                      <a:pt x="33020" y="86804"/>
                    </a:lnTo>
                    <a:cubicBezTo>
                      <a:pt x="34354" y="86804"/>
                      <a:pt x="35751" y="86741"/>
                      <a:pt x="37148" y="86550"/>
                    </a:cubicBezTo>
                    <a:cubicBezTo>
                      <a:pt x="38545" y="86360"/>
                      <a:pt x="40005" y="86169"/>
                      <a:pt x="41339" y="85915"/>
                    </a:cubicBezTo>
                    <a:cubicBezTo>
                      <a:pt x="42672" y="85661"/>
                      <a:pt x="43942" y="85407"/>
                      <a:pt x="45085" y="85090"/>
                    </a:cubicBezTo>
                    <a:cubicBezTo>
                      <a:pt x="46228" y="84772"/>
                      <a:pt x="47117" y="84518"/>
                      <a:pt x="47815" y="84264"/>
                    </a:cubicBezTo>
                    <a:lnTo>
                      <a:pt x="47879" y="84264"/>
                    </a:lnTo>
                    <a:lnTo>
                      <a:pt x="50229" y="90996"/>
                    </a:lnTo>
                    <a:cubicBezTo>
                      <a:pt x="49149" y="91821"/>
                      <a:pt x="47625" y="92646"/>
                      <a:pt x="45720" y="93535"/>
                    </a:cubicBezTo>
                    <a:cubicBezTo>
                      <a:pt x="43815" y="94424"/>
                      <a:pt x="41720" y="95250"/>
                      <a:pt x="39433" y="95949"/>
                    </a:cubicBezTo>
                    <a:cubicBezTo>
                      <a:pt x="37211" y="96710"/>
                      <a:pt x="34861" y="97282"/>
                      <a:pt x="32385" y="97790"/>
                    </a:cubicBezTo>
                    <a:cubicBezTo>
                      <a:pt x="29972" y="98298"/>
                      <a:pt x="27686" y="98488"/>
                      <a:pt x="25527" y="98488"/>
                    </a:cubicBezTo>
                    <a:lnTo>
                      <a:pt x="25400" y="98488"/>
                    </a:lnTo>
                    <a:cubicBezTo>
                      <a:pt x="22987" y="98488"/>
                      <a:pt x="20828" y="98235"/>
                      <a:pt x="18923" y="97663"/>
                    </a:cubicBezTo>
                    <a:cubicBezTo>
                      <a:pt x="17018" y="97091"/>
                      <a:pt x="15367" y="96202"/>
                      <a:pt x="14033" y="94932"/>
                    </a:cubicBezTo>
                    <a:cubicBezTo>
                      <a:pt x="12700" y="93663"/>
                      <a:pt x="11621" y="92011"/>
                      <a:pt x="10922" y="89916"/>
                    </a:cubicBezTo>
                    <a:cubicBezTo>
                      <a:pt x="10224" y="87821"/>
                      <a:pt x="9843" y="85280"/>
                      <a:pt x="9843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15A6EEF9-9F56-3D74-3A81-48588A4F4BF8}"/>
                  </a:ext>
                </a:extLst>
              </p:cNvPr>
              <p:cNvSpPr/>
              <p:nvPr/>
            </p:nvSpPr>
            <p:spPr>
              <a:xfrm>
                <a:off x="1810321" y="784859"/>
                <a:ext cx="78041" cy="81406"/>
              </a:xfrm>
              <a:custGeom>
                <a:avLst/>
                <a:gdLst>
                  <a:gd name="connsiteX0" fmla="*/ 64961 w 78041"/>
                  <a:gd name="connsiteY0" fmla="*/ 81407 h 81406"/>
                  <a:gd name="connsiteX1" fmla="*/ 58357 w 78041"/>
                  <a:gd name="connsiteY1" fmla="*/ 79820 h 81406"/>
                  <a:gd name="connsiteX2" fmla="*/ 56134 w 78041"/>
                  <a:gd name="connsiteY2" fmla="*/ 73914 h 81406"/>
                  <a:gd name="connsiteX3" fmla="*/ 56134 w 78041"/>
                  <a:gd name="connsiteY3" fmla="*/ 71120 h 81406"/>
                  <a:gd name="connsiteX4" fmla="*/ 51562 w 78041"/>
                  <a:gd name="connsiteY4" fmla="*/ 74549 h 81406"/>
                  <a:gd name="connsiteX5" fmla="*/ 45783 w 78041"/>
                  <a:gd name="connsiteY5" fmla="*/ 77851 h 81406"/>
                  <a:gd name="connsiteX6" fmla="*/ 39116 w 78041"/>
                  <a:gd name="connsiteY6" fmla="*/ 80328 h 81406"/>
                  <a:gd name="connsiteX7" fmla="*/ 31877 w 78041"/>
                  <a:gd name="connsiteY7" fmla="*/ 81280 h 81406"/>
                  <a:gd name="connsiteX8" fmla="*/ 20955 w 78041"/>
                  <a:gd name="connsiteY8" fmla="*/ 79629 h 81406"/>
                  <a:gd name="connsiteX9" fmla="*/ 13399 w 78041"/>
                  <a:gd name="connsiteY9" fmla="*/ 74358 h 81406"/>
                  <a:gd name="connsiteX10" fmla="*/ 9080 w 78041"/>
                  <a:gd name="connsiteY10" fmla="*/ 64961 h 81406"/>
                  <a:gd name="connsiteX11" fmla="*/ 7683 w 78041"/>
                  <a:gd name="connsiteY11" fmla="*/ 50927 h 81406"/>
                  <a:gd name="connsiteX12" fmla="*/ 7683 w 78041"/>
                  <a:gd name="connsiteY12" fmla="*/ 11684 h 81406"/>
                  <a:gd name="connsiteX13" fmla="*/ 0 w 78041"/>
                  <a:gd name="connsiteY13" fmla="*/ 8763 h 81406"/>
                  <a:gd name="connsiteX14" fmla="*/ 0 w 78041"/>
                  <a:gd name="connsiteY14" fmla="*/ 2159 h 81406"/>
                  <a:gd name="connsiteX15" fmla="*/ 19812 w 78041"/>
                  <a:gd name="connsiteY15" fmla="*/ 0 h 81406"/>
                  <a:gd name="connsiteX16" fmla="*/ 19876 w 78041"/>
                  <a:gd name="connsiteY16" fmla="*/ 0 h 81406"/>
                  <a:gd name="connsiteX17" fmla="*/ 22987 w 78041"/>
                  <a:gd name="connsiteY17" fmla="*/ 1905 h 81406"/>
                  <a:gd name="connsiteX18" fmla="*/ 22987 w 78041"/>
                  <a:gd name="connsiteY18" fmla="*/ 50102 h 81406"/>
                  <a:gd name="connsiteX19" fmla="*/ 23558 w 78041"/>
                  <a:gd name="connsiteY19" fmla="*/ 59690 h 81406"/>
                  <a:gd name="connsiteX20" fmla="*/ 25718 w 78041"/>
                  <a:gd name="connsiteY20" fmla="*/ 66103 h 81406"/>
                  <a:gd name="connsiteX21" fmla="*/ 29972 w 78041"/>
                  <a:gd name="connsiteY21" fmla="*/ 69660 h 81406"/>
                  <a:gd name="connsiteX22" fmla="*/ 36893 w 78041"/>
                  <a:gd name="connsiteY22" fmla="*/ 70739 h 81406"/>
                  <a:gd name="connsiteX23" fmla="*/ 42545 w 78041"/>
                  <a:gd name="connsiteY23" fmla="*/ 70104 h 81406"/>
                  <a:gd name="connsiteX24" fmla="*/ 47435 w 78041"/>
                  <a:gd name="connsiteY24" fmla="*/ 68517 h 81406"/>
                  <a:gd name="connsiteX25" fmla="*/ 51499 w 78041"/>
                  <a:gd name="connsiteY25" fmla="*/ 66485 h 81406"/>
                  <a:gd name="connsiteX26" fmla="*/ 54483 w 78041"/>
                  <a:gd name="connsiteY26" fmla="*/ 64516 h 81406"/>
                  <a:gd name="connsiteX27" fmla="*/ 54483 w 78041"/>
                  <a:gd name="connsiteY27" fmla="*/ 11684 h 81406"/>
                  <a:gd name="connsiteX28" fmla="*/ 44831 w 78041"/>
                  <a:gd name="connsiteY28" fmla="*/ 8763 h 81406"/>
                  <a:gd name="connsiteX29" fmla="*/ 44831 w 78041"/>
                  <a:gd name="connsiteY29" fmla="*/ 2096 h 81406"/>
                  <a:gd name="connsiteX30" fmla="*/ 65786 w 78041"/>
                  <a:gd name="connsiteY30" fmla="*/ 0 h 81406"/>
                  <a:gd name="connsiteX31" fmla="*/ 65913 w 78041"/>
                  <a:gd name="connsiteY31" fmla="*/ 0 h 81406"/>
                  <a:gd name="connsiteX32" fmla="*/ 69723 w 78041"/>
                  <a:gd name="connsiteY32" fmla="*/ 1905 h 81406"/>
                  <a:gd name="connsiteX33" fmla="*/ 69723 w 78041"/>
                  <a:gd name="connsiteY33" fmla="*/ 71882 h 81406"/>
                  <a:gd name="connsiteX34" fmla="*/ 78042 w 78041"/>
                  <a:gd name="connsiteY34" fmla="*/ 71882 h 81406"/>
                  <a:gd name="connsiteX35" fmla="*/ 78042 w 78041"/>
                  <a:gd name="connsiteY35" fmla="*/ 78740 h 81406"/>
                  <a:gd name="connsiteX36" fmla="*/ 72390 w 78041"/>
                  <a:gd name="connsiteY36" fmla="*/ 80391 h 81406"/>
                  <a:gd name="connsiteX37" fmla="*/ 65024 w 78041"/>
                  <a:gd name="connsiteY37" fmla="*/ 81344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8041" h="81406">
                    <a:moveTo>
                      <a:pt x="64961" y="81407"/>
                    </a:moveTo>
                    <a:cubicBezTo>
                      <a:pt x="62103" y="81407"/>
                      <a:pt x="59880" y="80899"/>
                      <a:pt x="58357" y="79820"/>
                    </a:cubicBezTo>
                    <a:cubicBezTo>
                      <a:pt x="56833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200"/>
                      <a:pt x="53340" y="73342"/>
                      <a:pt x="51562" y="74549"/>
                    </a:cubicBezTo>
                    <a:cubicBezTo>
                      <a:pt x="49784" y="75756"/>
                      <a:pt x="47879" y="76835"/>
                      <a:pt x="45783" y="77851"/>
                    </a:cubicBezTo>
                    <a:cubicBezTo>
                      <a:pt x="43688" y="78867"/>
                      <a:pt x="41465" y="79692"/>
                      <a:pt x="39116" y="80328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50"/>
                      <a:pt x="15367" y="76772"/>
                      <a:pt x="13399" y="74358"/>
                    </a:cubicBezTo>
                    <a:cubicBezTo>
                      <a:pt x="11430" y="71945"/>
                      <a:pt x="9970" y="68834"/>
                      <a:pt x="9080" y="64961"/>
                    </a:cubicBezTo>
                    <a:cubicBezTo>
                      <a:pt x="8128" y="61150"/>
                      <a:pt x="7683" y="56452"/>
                      <a:pt x="7683" y="50927"/>
                    </a:cubicBezTo>
                    <a:lnTo>
                      <a:pt x="7683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87" y="1905"/>
                    </a:lnTo>
                    <a:lnTo>
                      <a:pt x="22987" y="50102"/>
                    </a:lnTo>
                    <a:cubicBezTo>
                      <a:pt x="22987" y="53911"/>
                      <a:pt x="23177" y="57086"/>
                      <a:pt x="23558" y="59690"/>
                    </a:cubicBezTo>
                    <a:cubicBezTo>
                      <a:pt x="23939" y="62294"/>
                      <a:pt x="24638" y="64453"/>
                      <a:pt x="25718" y="66103"/>
                    </a:cubicBezTo>
                    <a:cubicBezTo>
                      <a:pt x="26797" y="67755"/>
                      <a:pt x="28194" y="68961"/>
                      <a:pt x="29972" y="69660"/>
                    </a:cubicBezTo>
                    <a:cubicBezTo>
                      <a:pt x="31750" y="70422"/>
                      <a:pt x="34099" y="70739"/>
                      <a:pt x="36893" y="70739"/>
                    </a:cubicBezTo>
                    <a:cubicBezTo>
                      <a:pt x="38926" y="70739"/>
                      <a:pt x="40767" y="70549"/>
                      <a:pt x="42545" y="70104"/>
                    </a:cubicBezTo>
                    <a:cubicBezTo>
                      <a:pt x="44323" y="69660"/>
                      <a:pt x="45911" y="69152"/>
                      <a:pt x="47435" y="68517"/>
                    </a:cubicBezTo>
                    <a:cubicBezTo>
                      <a:pt x="48958" y="67881"/>
                      <a:pt x="50292" y="67247"/>
                      <a:pt x="51499" y="66485"/>
                    </a:cubicBezTo>
                    <a:cubicBezTo>
                      <a:pt x="52705" y="65786"/>
                      <a:pt x="53658" y="65088"/>
                      <a:pt x="54483" y="64516"/>
                    </a:cubicBezTo>
                    <a:lnTo>
                      <a:pt x="54483" y="11684"/>
                    </a:lnTo>
                    <a:lnTo>
                      <a:pt x="44831" y="8763"/>
                    </a:lnTo>
                    <a:lnTo>
                      <a:pt x="44831" y="2096"/>
                    </a:lnTo>
                    <a:lnTo>
                      <a:pt x="65786" y="0"/>
                    </a:lnTo>
                    <a:lnTo>
                      <a:pt x="65913" y="0"/>
                    </a:lnTo>
                    <a:lnTo>
                      <a:pt x="69723" y="1905"/>
                    </a:lnTo>
                    <a:lnTo>
                      <a:pt x="69723" y="71882"/>
                    </a:lnTo>
                    <a:lnTo>
                      <a:pt x="78042" y="71882"/>
                    </a:lnTo>
                    <a:lnTo>
                      <a:pt x="78042" y="78740"/>
                    </a:lnTo>
                    <a:cubicBezTo>
                      <a:pt x="76454" y="79248"/>
                      <a:pt x="74549" y="79820"/>
                      <a:pt x="72390" y="80391"/>
                    </a:cubicBezTo>
                    <a:cubicBezTo>
                      <a:pt x="70231" y="81026"/>
                      <a:pt x="67755" y="81344"/>
                      <a:pt x="65024" y="813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A244A66C-25D2-ED67-BE7C-0F96AB16E93E}"/>
                  </a:ext>
                </a:extLst>
              </p:cNvPr>
              <p:cNvSpPr/>
              <p:nvPr/>
            </p:nvSpPr>
            <p:spPr>
              <a:xfrm>
                <a:off x="1898904" y="749617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1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7 w 38417"/>
                  <a:gd name="connsiteY10" fmla="*/ 107505 h 115061"/>
                  <a:gd name="connsiteX11" fmla="*/ 38417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1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5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58AC8BC7-7FFB-3BDA-1251-5E647DAFCF44}"/>
                  </a:ext>
                </a:extLst>
              </p:cNvPr>
              <p:cNvSpPr/>
              <p:nvPr/>
            </p:nvSpPr>
            <p:spPr>
              <a:xfrm>
                <a:off x="1277429" y="918972"/>
                <a:ext cx="102171" cy="104330"/>
              </a:xfrm>
              <a:custGeom>
                <a:avLst/>
                <a:gdLst>
                  <a:gd name="connsiteX0" fmla="*/ 127 w 102171"/>
                  <a:gd name="connsiteY0" fmla="*/ 104330 h 104330"/>
                  <a:gd name="connsiteX1" fmla="*/ 127 w 102171"/>
                  <a:gd name="connsiteY1" fmla="*/ 96774 h 104330"/>
                  <a:gd name="connsiteX2" fmla="*/ 11557 w 102171"/>
                  <a:gd name="connsiteY2" fmla="*/ 94932 h 104330"/>
                  <a:gd name="connsiteX3" fmla="*/ 11557 w 102171"/>
                  <a:gd name="connsiteY3" fmla="*/ 9462 h 104330"/>
                  <a:gd name="connsiteX4" fmla="*/ 127 w 102171"/>
                  <a:gd name="connsiteY4" fmla="*/ 7620 h 104330"/>
                  <a:gd name="connsiteX5" fmla="*/ 127 w 102171"/>
                  <a:gd name="connsiteY5" fmla="*/ 63 h 104330"/>
                  <a:gd name="connsiteX6" fmla="*/ 26607 w 102171"/>
                  <a:gd name="connsiteY6" fmla="*/ 63 h 104330"/>
                  <a:gd name="connsiteX7" fmla="*/ 73343 w 102171"/>
                  <a:gd name="connsiteY7" fmla="*/ 67564 h 104330"/>
                  <a:gd name="connsiteX8" fmla="*/ 80137 w 102171"/>
                  <a:gd name="connsiteY8" fmla="*/ 80201 h 104330"/>
                  <a:gd name="connsiteX9" fmla="*/ 80137 w 102171"/>
                  <a:gd name="connsiteY9" fmla="*/ 9398 h 104330"/>
                  <a:gd name="connsiteX10" fmla="*/ 67754 w 102171"/>
                  <a:gd name="connsiteY10" fmla="*/ 7557 h 104330"/>
                  <a:gd name="connsiteX11" fmla="*/ 67754 w 102171"/>
                  <a:gd name="connsiteY11" fmla="*/ 0 h 104330"/>
                  <a:gd name="connsiteX12" fmla="*/ 102171 w 102171"/>
                  <a:gd name="connsiteY12" fmla="*/ 0 h 104330"/>
                  <a:gd name="connsiteX13" fmla="*/ 102171 w 102171"/>
                  <a:gd name="connsiteY13" fmla="*/ 7557 h 104330"/>
                  <a:gd name="connsiteX14" fmla="*/ 90615 w 102171"/>
                  <a:gd name="connsiteY14" fmla="*/ 9462 h 104330"/>
                  <a:gd name="connsiteX15" fmla="*/ 90615 w 102171"/>
                  <a:gd name="connsiteY15" fmla="*/ 104204 h 104330"/>
                  <a:gd name="connsiteX16" fmla="*/ 80454 w 102171"/>
                  <a:gd name="connsiteY16" fmla="*/ 104204 h 104330"/>
                  <a:gd name="connsiteX17" fmla="*/ 32639 w 102171"/>
                  <a:gd name="connsiteY17" fmla="*/ 35687 h 104330"/>
                  <a:gd name="connsiteX18" fmla="*/ 21971 w 102171"/>
                  <a:gd name="connsiteY18" fmla="*/ 17399 h 104330"/>
                  <a:gd name="connsiteX19" fmla="*/ 21971 w 102171"/>
                  <a:gd name="connsiteY19" fmla="*/ 94805 h 104330"/>
                  <a:gd name="connsiteX20" fmla="*/ 34607 w 102171"/>
                  <a:gd name="connsiteY20" fmla="*/ 96647 h 104330"/>
                  <a:gd name="connsiteX21" fmla="*/ 34607 w 102171"/>
                  <a:gd name="connsiteY21" fmla="*/ 104204 h 104330"/>
                  <a:gd name="connsiteX22" fmla="*/ 0 w 102171"/>
                  <a:gd name="connsiteY22" fmla="*/ 104204 h 104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171" h="104330">
                    <a:moveTo>
                      <a:pt x="127" y="104330"/>
                    </a:moveTo>
                    <a:lnTo>
                      <a:pt x="127" y="96774"/>
                    </a:lnTo>
                    <a:lnTo>
                      <a:pt x="11557" y="94932"/>
                    </a:lnTo>
                    <a:lnTo>
                      <a:pt x="11557" y="9462"/>
                    </a:lnTo>
                    <a:lnTo>
                      <a:pt x="127" y="7620"/>
                    </a:lnTo>
                    <a:lnTo>
                      <a:pt x="127" y="63"/>
                    </a:lnTo>
                    <a:lnTo>
                      <a:pt x="26607" y="63"/>
                    </a:lnTo>
                    <a:lnTo>
                      <a:pt x="73343" y="67564"/>
                    </a:lnTo>
                    <a:lnTo>
                      <a:pt x="80137" y="80201"/>
                    </a:lnTo>
                    <a:lnTo>
                      <a:pt x="80137" y="9398"/>
                    </a:lnTo>
                    <a:lnTo>
                      <a:pt x="67754" y="7557"/>
                    </a:lnTo>
                    <a:lnTo>
                      <a:pt x="67754" y="0"/>
                    </a:lnTo>
                    <a:lnTo>
                      <a:pt x="102171" y="0"/>
                    </a:lnTo>
                    <a:lnTo>
                      <a:pt x="102171" y="7557"/>
                    </a:lnTo>
                    <a:lnTo>
                      <a:pt x="90615" y="9462"/>
                    </a:lnTo>
                    <a:lnTo>
                      <a:pt x="90615" y="104204"/>
                    </a:lnTo>
                    <a:lnTo>
                      <a:pt x="80454" y="104204"/>
                    </a:lnTo>
                    <a:lnTo>
                      <a:pt x="32639" y="35687"/>
                    </a:lnTo>
                    <a:lnTo>
                      <a:pt x="21971" y="17399"/>
                    </a:lnTo>
                    <a:lnTo>
                      <a:pt x="21971" y="94805"/>
                    </a:lnTo>
                    <a:lnTo>
                      <a:pt x="34607" y="96647"/>
                    </a:lnTo>
                    <a:lnTo>
                      <a:pt x="34607" y="104204"/>
                    </a:lnTo>
                    <a:lnTo>
                      <a:pt x="0" y="104204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B53E2612-85FA-05B8-0BB7-3B32E3A8D4D4}"/>
                  </a:ext>
                </a:extLst>
              </p:cNvPr>
              <p:cNvSpPr/>
              <p:nvPr/>
            </p:nvSpPr>
            <p:spPr>
              <a:xfrm>
                <a:off x="1388681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1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6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1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2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7 w 68643"/>
                  <a:gd name="connsiteY38" fmla="*/ 73787 h 81026"/>
                  <a:gd name="connsiteX39" fmla="*/ 38544 w 68643"/>
                  <a:gd name="connsiteY39" fmla="*/ 77026 h 81026"/>
                  <a:gd name="connsiteX40" fmla="*/ 31813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7 w 68643"/>
                  <a:gd name="connsiteY48" fmla="*/ 69215 h 81026"/>
                  <a:gd name="connsiteX49" fmla="*/ 41338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2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574 w 68643"/>
                  <a:gd name="connsiteY55" fmla="*/ 56960 h 81026"/>
                  <a:gd name="connsiteX56" fmla="*/ 17590 w 68643"/>
                  <a:gd name="connsiteY56" fmla="*/ 63310 h 81026"/>
                  <a:gd name="connsiteX57" fmla="*/ 20320 w 68643"/>
                  <a:gd name="connsiteY57" fmla="*/ 67564 h 81026"/>
                  <a:gd name="connsiteX58" fmla="*/ 24447 w 68643"/>
                  <a:gd name="connsiteY58" fmla="*/ 69914 h 81026"/>
                  <a:gd name="connsiteX59" fmla="*/ 29591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0" y="41465"/>
                      <a:pt x="11621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1021" y="13843"/>
                      <a:pt x="39497" y="12827"/>
                      <a:pt x="37592" y="12256"/>
                    </a:cubicBezTo>
                    <a:cubicBezTo>
                      <a:pt x="35687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16" y="14288"/>
                      <a:pt x="11684" y="15050"/>
                      <a:pt x="9779" y="15748"/>
                    </a:cubicBezTo>
                    <a:cubicBezTo>
                      <a:pt x="7874" y="16447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99" y="6795"/>
                      <a:pt x="11240" y="5525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1" y="1461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451" y="8318"/>
                      <a:pt x="57912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4" y="78804"/>
                      <a:pt x="66738" y="79058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261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0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7" y="73787"/>
                    </a:cubicBezTo>
                    <a:cubicBezTo>
                      <a:pt x="42164" y="74867"/>
                      <a:pt x="40513" y="75946"/>
                      <a:pt x="38544" y="77026"/>
                    </a:cubicBezTo>
                    <a:cubicBezTo>
                      <a:pt x="36576" y="78105"/>
                      <a:pt x="34354" y="79058"/>
                      <a:pt x="31813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5"/>
                    </a:cubicBezTo>
                    <a:cubicBezTo>
                      <a:pt x="34354" y="70040"/>
                      <a:pt x="35751" y="69660"/>
                      <a:pt x="37147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447" y="46863"/>
                      <a:pt x="18860" y="48641"/>
                      <a:pt x="17971" y="50673"/>
                    </a:cubicBezTo>
                    <a:cubicBezTo>
                      <a:pt x="17082" y="52705"/>
                      <a:pt x="16574" y="54801"/>
                      <a:pt x="16574" y="56960"/>
                    </a:cubicBezTo>
                    <a:cubicBezTo>
                      <a:pt x="16574" y="59500"/>
                      <a:pt x="16891" y="61595"/>
                      <a:pt x="17590" y="63310"/>
                    </a:cubicBezTo>
                    <a:cubicBezTo>
                      <a:pt x="18224" y="65024"/>
                      <a:pt x="19177" y="66485"/>
                      <a:pt x="20320" y="67564"/>
                    </a:cubicBezTo>
                    <a:cubicBezTo>
                      <a:pt x="21463" y="68643"/>
                      <a:pt x="22860" y="69469"/>
                      <a:pt x="24447" y="69914"/>
                    </a:cubicBezTo>
                    <a:cubicBezTo>
                      <a:pt x="26035" y="70422"/>
                      <a:pt x="27749" y="70612"/>
                      <a:pt x="29591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xmlns="" id="{6F0A384C-CEAF-1D36-D4A1-CE00714F76E8}"/>
                  </a:ext>
                </a:extLst>
              </p:cNvPr>
              <p:cNvSpPr/>
              <p:nvPr/>
            </p:nvSpPr>
            <p:spPr>
              <a:xfrm>
                <a:off x="1466596" y="926464"/>
                <a:ext cx="50228" cy="135127"/>
              </a:xfrm>
              <a:custGeom>
                <a:avLst/>
                <a:gdLst>
                  <a:gd name="connsiteX0" fmla="*/ 9906 w 50228"/>
                  <a:gd name="connsiteY0" fmla="*/ 82233 h 135127"/>
                  <a:gd name="connsiteX1" fmla="*/ 9906 w 50228"/>
                  <a:gd name="connsiteY1" fmla="*/ 28829 h 135127"/>
                  <a:gd name="connsiteX2" fmla="*/ 0 w 50228"/>
                  <a:gd name="connsiteY2" fmla="*/ 28829 h 135127"/>
                  <a:gd name="connsiteX3" fmla="*/ 0 w 50228"/>
                  <a:gd name="connsiteY3" fmla="*/ 22415 h 135127"/>
                  <a:gd name="connsiteX4" fmla="*/ 4191 w 50228"/>
                  <a:gd name="connsiteY4" fmla="*/ 20955 h 135127"/>
                  <a:gd name="connsiteX5" fmla="*/ 7239 w 50228"/>
                  <a:gd name="connsiteY5" fmla="*/ 19558 h 135127"/>
                  <a:gd name="connsiteX6" fmla="*/ 11049 w 50228"/>
                  <a:gd name="connsiteY6" fmla="*/ 14415 h 135127"/>
                  <a:gd name="connsiteX7" fmla="*/ 12446 w 50228"/>
                  <a:gd name="connsiteY7" fmla="*/ 11176 h 135127"/>
                  <a:gd name="connsiteX8" fmla="*/ 14033 w 50228"/>
                  <a:gd name="connsiteY8" fmla="*/ 7049 h 135127"/>
                  <a:gd name="connsiteX9" fmla="*/ 15494 w 50228"/>
                  <a:gd name="connsiteY9" fmla="*/ 2985 h 135127"/>
                  <a:gd name="connsiteX10" fmla="*/ 16383 w 50228"/>
                  <a:gd name="connsiteY10" fmla="*/ 0 h 135127"/>
                  <a:gd name="connsiteX11" fmla="*/ 25146 w 50228"/>
                  <a:gd name="connsiteY11" fmla="*/ 0 h 135127"/>
                  <a:gd name="connsiteX12" fmla="*/ 25146 w 50228"/>
                  <a:gd name="connsiteY12" fmla="*/ 18923 h 135127"/>
                  <a:gd name="connsiteX13" fmla="*/ 48069 w 50228"/>
                  <a:gd name="connsiteY13" fmla="*/ 18923 h 135127"/>
                  <a:gd name="connsiteX14" fmla="*/ 48069 w 50228"/>
                  <a:gd name="connsiteY14" fmla="*/ 28829 h 135127"/>
                  <a:gd name="connsiteX15" fmla="*/ 25146 w 50228"/>
                  <a:gd name="connsiteY15" fmla="*/ 28829 h 135127"/>
                  <a:gd name="connsiteX16" fmla="*/ 25146 w 50228"/>
                  <a:gd name="connsiteY16" fmla="*/ 69787 h 135127"/>
                  <a:gd name="connsiteX17" fmla="*/ 25336 w 50228"/>
                  <a:gd name="connsiteY17" fmla="*/ 79312 h 135127"/>
                  <a:gd name="connsiteX18" fmla="*/ 26289 w 50228"/>
                  <a:gd name="connsiteY18" fmla="*/ 84392 h 135127"/>
                  <a:gd name="connsiteX19" fmla="*/ 28638 w 50228"/>
                  <a:gd name="connsiteY19" fmla="*/ 86424 h 135127"/>
                  <a:gd name="connsiteX20" fmla="*/ 32956 w 50228"/>
                  <a:gd name="connsiteY20" fmla="*/ 86805 h 135127"/>
                  <a:gd name="connsiteX21" fmla="*/ 33020 w 50228"/>
                  <a:gd name="connsiteY21" fmla="*/ 86805 h 135127"/>
                  <a:gd name="connsiteX22" fmla="*/ 37147 w 50228"/>
                  <a:gd name="connsiteY22" fmla="*/ 86551 h 135127"/>
                  <a:gd name="connsiteX23" fmla="*/ 41338 w 50228"/>
                  <a:gd name="connsiteY23" fmla="*/ 85915 h 135127"/>
                  <a:gd name="connsiteX24" fmla="*/ 45085 w 50228"/>
                  <a:gd name="connsiteY24" fmla="*/ 85090 h 135127"/>
                  <a:gd name="connsiteX25" fmla="*/ 47815 w 50228"/>
                  <a:gd name="connsiteY25" fmla="*/ 84265 h 135127"/>
                  <a:gd name="connsiteX26" fmla="*/ 47879 w 50228"/>
                  <a:gd name="connsiteY26" fmla="*/ 84265 h 135127"/>
                  <a:gd name="connsiteX27" fmla="*/ 50228 w 50228"/>
                  <a:gd name="connsiteY27" fmla="*/ 90996 h 135127"/>
                  <a:gd name="connsiteX28" fmla="*/ 45720 w 50228"/>
                  <a:gd name="connsiteY28" fmla="*/ 93536 h 135127"/>
                  <a:gd name="connsiteX29" fmla="*/ 39433 w 50228"/>
                  <a:gd name="connsiteY29" fmla="*/ 95949 h 135127"/>
                  <a:gd name="connsiteX30" fmla="*/ 32385 w 50228"/>
                  <a:gd name="connsiteY30" fmla="*/ 97790 h 135127"/>
                  <a:gd name="connsiteX31" fmla="*/ 25527 w 50228"/>
                  <a:gd name="connsiteY31" fmla="*/ 98489 h 135127"/>
                  <a:gd name="connsiteX32" fmla="*/ 25400 w 50228"/>
                  <a:gd name="connsiteY32" fmla="*/ 98489 h 135127"/>
                  <a:gd name="connsiteX33" fmla="*/ 18923 w 50228"/>
                  <a:gd name="connsiteY33" fmla="*/ 97663 h 135127"/>
                  <a:gd name="connsiteX34" fmla="*/ 14033 w 50228"/>
                  <a:gd name="connsiteY34" fmla="*/ 94933 h 135127"/>
                  <a:gd name="connsiteX35" fmla="*/ 10922 w 50228"/>
                  <a:gd name="connsiteY35" fmla="*/ 89916 h 135127"/>
                  <a:gd name="connsiteX36" fmla="*/ 9842 w 50228"/>
                  <a:gd name="connsiteY36" fmla="*/ 82296 h 135127"/>
                  <a:gd name="connsiteX37" fmla="*/ 26289 w 50228"/>
                  <a:gd name="connsiteY37" fmla="*/ 135128 h 135127"/>
                  <a:gd name="connsiteX38" fmla="*/ 21780 w 50228"/>
                  <a:gd name="connsiteY38" fmla="*/ 131636 h 135127"/>
                  <a:gd name="connsiteX39" fmla="*/ 21780 w 50228"/>
                  <a:gd name="connsiteY39" fmla="*/ 130874 h 135127"/>
                  <a:gd name="connsiteX40" fmla="*/ 23558 w 50228"/>
                  <a:gd name="connsiteY40" fmla="*/ 129413 h 135127"/>
                  <a:gd name="connsiteX41" fmla="*/ 24828 w 50228"/>
                  <a:gd name="connsiteY41" fmla="*/ 127254 h 135127"/>
                  <a:gd name="connsiteX42" fmla="*/ 25590 w 50228"/>
                  <a:gd name="connsiteY42" fmla="*/ 124651 h 135127"/>
                  <a:gd name="connsiteX43" fmla="*/ 25844 w 50228"/>
                  <a:gd name="connsiteY43" fmla="*/ 122111 h 135127"/>
                  <a:gd name="connsiteX44" fmla="*/ 24892 w 50228"/>
                  <a:gd name="connsiteY44" fmla="*/ 119571 h 135127"/>
                  <a:gd name="connsiteX45" fmla="*/ 22796 w 50228"/>
                  <a:gd name="connsiteY45" fmla="*/ 118110 h 135127"/>
                  <a:gd name="connsiteX46" fmla="*/ 20574 w 50228"/>
                  <a:gd name="connsiteY46" fmla="*/ 116015 h 135127"/>
                  <a:gd name="connsiteX47" fmla="*/ 19558 w 50228"/>
                  <a:gd name="connsiteY47" fmla="*/ 112014 h 135127"/>
                  <a:gd name="connsiteX48" fmla="*/ 20383 w 50228"/>
                  <a:gd name="connsiteY48" fmla="*/ 108140 h 135127"/>
                  <a:gd name="connsiteX49" fmla="*/ 22479 w 50228"/>
                  <a:gd name="connsiteY49" fmla="*/ 105791 h 135127"/>
                  <a:gd name="connsiteX50" fmla="*/ 25019 w 50228"/>
                  <a:gd name="connsiteY50" fmla="*/ 104648 h 135127"/>
                  <a:gd name="connsiteX51" fmla="*/ 27241 w 50228"/>
                  <a:gd name="connsiteY51" fmla="*/ 104331 h 135127"/>
                  <a:gd name="connsiteX52" fmla="*/ 28003 w 50228"/>
                  <a:gd name="connsiteY52" fmla="*/ 104331 h 135127"/>
                  <a:gd name="connsiteX53" fmla="*/ 35242 w 50228"/>
                  <a:gd name="connsiteY53" fmla="*/ 107506 h 135127"/>
                  <a:gd name="connsiteX54" fmla="*/ 37909 w 50228"/>
                  <a:gd name="connsiteY54" fmla="*/ 115824 h 135127"/>
                  <a:gd name="connsiteX55" fmla="*/ 36131 w 50228"/>
                  <a:gd name="connsiteY55" fmla="*/ 124206 h 135127"/>
                  <a:gd name="connsiteX56" fmla="*/ 32194 w 50228"/>
                  <a:gd name="connsiteY56" fmla="*/ 130239 h 135127"/>
                  <a:gd name="connsiteX57" fmla="*/ 28257 w 50228"/>
                  <a:gd name="connsiteY57" fmla="*/ 133858 h 135127"/>
                  <a:gd name="connsiteX58" fmla="*/ 26289 w 50228"/>
                  <a:gd name="connsiteY58" fmla="*/ 135065 h 135127"/>
                  <a:gd name="connsiteX59" fmla="*/ 26162 w 50228"/>
                  <a:gd name="connsiteY59" fmla="*/ 135065 h 13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0228" h="135127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8" y="1715"/>
                      <a:pt x="16256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69" y="18923"/>
                    </a:lnTo>
                    <a:lnTo>
                      <a:pt x="48069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2" y="86170"/>
                      <a:pt x="28638" y="86424"/>
                    </a:cubicBezTo>
                    <a:cubicBezTo>
                      <a:pt x="29718" y="86678"/>
                      <a:pt x="31115" y="86805"/>
                      <a:pt x="32956" y="86805"/>
                    </a:cubicBezTo>
                    <a:lnTo>
                      <a:pt x="33020" y="86805"/>
                    </a:lnTo>
                    <a:cubicBezTo>
                      <a:pt x="34353" y="86805"/>
                      <a:pt x="35750" y="86741"/>
                      <a:pt x="37147" y="86551"/>
                    </a:cubicBezTo>
                    <a:cubicBezTo>
                      <a:pt x="38544" y="86360"/>
                      <a:pt x="40005" y="86170"/>
                      <a:pt x="41338" y="85915"/>
                    </a:cubicBezTo>
                    <a:cubicBezTo>
                      <a:pt x="42672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8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19" y="95250"/>
                      <a:pt x="39433" y="95949"/>
                    </a:cubicBezTo>
                    <a:cubicBezTo>
                      <a:pt x="37211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4" y="87821"/>
                      <a:pt x="9842" y="85281"/>
                      <a:pt x="9842" y="82296"/>
                    </a:cubicBezTo>
                    <a:close/>
                    <a:moveTo>
                      <a:pt x="26289" y="135128"/>
                    </a:moveTo>
                    <a:lnTo>
                      <a:pt x="21780" y="131636"/>
                    </a:lnTo>
                    <a:lnTo>
                      <a:pt x="21780" y="130874"/>
                    </a:lnTo>
                    <a:cubicBezTo>
                      <a:pt x="22479" y="130556"/>
                      <a:pt x="23050" y="130048"/>
                      <a:pt x="23558" y="129413"/>
                    </a:cubicBezTo>
                    <a:cubicBezTo>
                      <a:pt x="24066" y="128778"/>
                      <a:pt x="24511" y="128016"/>
                      <a:pt x="24828" y="127254"/>
                    </a:cubicBezTo>
                    <a:cubicBezTo>
                      <a:pt x="25146" y="126492"/>
                      <a:pt x="25463" y="125540"/>
                      <a:pt x="25590" y="124651"/>
                    </a:cubicBezTo>
                    <a:cubicBezTo>
                      <a:pt x="25781" y="123762"/>
                      <a:pt x="25844" y="122873"/>
                      <a:pt x="25844" y="122111"/>
                    </a:cubicBezTo>
                    <a:cubicBezTo>
                      <a:pt x="25844" y="120904"/>
                      <a:pt x="25527" y="120079"/>
                      <a:pt x="24892" y="119571"/>
                    </a:cubicBezTo>
                    <a:cubicBezTo>
                      <a:pt x="24257" y="119063"/>
                      <a:pt x="23558" y="118618"/>
                      <a:pt x="22796" y="118110"/>
                    </a:cubicBezTo>
                    <a:cubicBezTo>
                      <a:pt x="21971" y="117602"/>
                      <a:pt x="21209" y="116904"/>
                      <a:pt x="20574" y="116015"/>
                    </a:cubicBezTo>
                    <a:cubicBezTo>
                      <a:pt x="19939" y="115126"/>
                      <a:pt x="19558" y="113792"/>
                      <a:pt x="19558" y="112014"/>
                    </a:cubicBezTo>
                    <a:cubicBezTo>
                      <a:pt x="19558" y="110427"/>
                      <a:pt x="19812" y="109093"/>
                      <a:pt x="20383" y="108140"/>
                    </a:cubicBezTo>
                    <a:cubicBezTo>
                      <a:pt x="20955" y="107125"/>
                      <a:pt x="21653" y="106363"/>
                      <a:pt x="22479" y="105791"/>
                    </a:cubicBezTo>
                    <a:cubicBezTo>
                      <a:pt x="23304" y="105220"/>
                      <a:pt x="24130" y="104839"/>
                      <a:pt x="25019" y="104648"/>
                    </a:cubicBezTo>
                    <a:cubicBezTo>
                      <a:pt x="25908" y="104458"/>
                      <a:pt x="26670" y="104331"/>
                      <a:pt x="27241" y="104331"/>
                    </a:cubicBezTo>
                    <a:lnTo>
                      <a:pt x="28003" y="104331"/>
                    </a:lnTo>
                    <a:cubicBezTo>
                      <a:pt x="31051" y="104331"/>
                      <a:pt x="33464" y="105410"/>
                      <a:pt x="35242" y="107506"/>
                    </a:cubicBezTo>
                    <a:cubicBezTo>
                      <a:pt x="37020" y="109601"/>
                      <a:pt x="37909" y="112395"/>
                      <a:pt x="37909" y="115824"/>
                    </a:cubicBezTo>
                    <a:cubicBezTo>
                      <a:pt x="37909" y="118999"/>
                      <a:pt x="37338" y="121793"/>
                      <a:pt x="36131" y="124206"/>
                    </a:cubicBezTo>
                    <a:cubicBezTo>
                      <a:pt x="34925" y="126619"/>
                      <a:pt x="33655" y="128588"/>
                      <a:pt x="32194" y="130239"/>
                    </a:cubicBezTo>
                    <a:cubicBezTo>
                      <a:pt x="30734" y="131890"/>
                      <a:pt x="29464" y="133096"/>
                      <a:pt x="28257" y="133858"/>
                    </a:cubicBezTo>
                    <a:cubicBezTo>
                      <a:pt x="27051" y="134684"/>
                      <a:pt x="26416" y="135065"/>
                      <a:pt x="26289" y="135065"/>
                    </a:cubicBezTo>
                    <a:lnTo>
                      <a:pt x="26162" y="13506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xmlns="" id="{310A7E87-15F2-D18A-BF4C-2A4FA2CE7FBD}"/>
                  </a:ext>
                </a:extLst>
              </p:cNvPr>
              <p:cNvSpPr/>
              <p:nvPr/>
            </p:nvSpPr>
            <p:spPr>
              <a:xfrm>
                <a:off x="1524127" y="910082"/>
                <a:ext cx="37655" cy="113283"/>
              </a:xfrm>
              <a:custGeom>
                <a:avLst/>
                <a:gdLst>
                  <a:gd name="connsiteX0" fmla="*/ 0 w 37655"/>
                  <a:gd name="connsiteY0" fmla="*/ 113220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1 h 113283"/>
                  <a:gd name="connsiteX4" fmla="*/ 1714 w 37655"/>
                  <a:gd name="connsiteY4" fmla="*/ 44577 h 113283"/>
                  <a:gd name="connsiteX5" fmla="*/ 1714 w 37655"/>
                  <a:gd name="connsiteY5" fmla="*/ 36385 h 113283"/>
                  <a:gd name="connsiteX6" fmla="*/ 22606 w 37655"/>
                  <a:gd name="connsiteY6" fmla="*/ 33591 h 113283"/>
                  <a:gd name="connsiteX7" fmla="*/ 22924 w 37655"/>
                  <a:gd name="connsiteY7" fmla="*/ 33591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5 w 37655"/>
                  <a:gd name="connsiteY10" fmla="*/ 105727 h 113283"/>
                  <a:gd name="connsiteX11" fmla="*/ 37655 w 37655"/>
                  <a:gd name="connsiteY11" fmla="*/ 113284 h 113283"/>
                  <a:gd name="connsiteX12" fmla="*/ 0 w 37655"/>
                  <a:gd name="connsiteY12" fmla="*/ 113284 h 113283"/>
                  <a:gd name="connsiteX13" fmla="*/ 16700 w 37655"/>
                  <a:gd name="connsiteY13" fmla="*/ 20574 h 113283"/>
                  <a:gd name="connsiteX14" fmla="*/ 13081 w 37655"/>
                  <a:gd name="connsiteY14" fmla="*/ 19875 h 113283"/>
                  <a:gd name="connsiteX15" fmla="*/ 10287 w 37655"/>
                  <a:gd name="connsiteY15" fmla="*/ 17907 h 113283"/>
                  <a:gd name="connsiteX16" fmla="*/ 8509 w 37655"/>
                  <a:gd name="connsiteY16" fmla="*/ 14922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2 h 113283"/>
                  <a:gd name="connsiteX21" fmla="*/ 18034 w 37655"/>
                  <a:gd name="connsiteY21" fmla="*/ 0 h 113283"/>
                  <a:gd name="connsiteX22" fmla="*/ 18097 w 37655"/>
                  <a:gd name="connsiteY22" fmla="*/ 0 h 113283"/>
                  <a:gd name="connsiteX23" fmla="*/ 22098 w 37655"/>
                  <a:gd name="connsiteY23" fmla="*/ 825 h 113283"/>
                  <a:gd name="connsiteX24" fmla="*/ 24955 w 37655"/>
                  <a:gd name="connsiteY24" fmla="*/ 2984 h 113283"/>
                  <a:gd name="connsiteX25" fmla="*/ 26733 w 37655"/>
                  <a:gd name="connsiteY25" fmla="*/ 6032 h 113283"/>
                  <a:gd name="connsiteX26" fmla="*/ 27368 w 37655"/>
                  <a:gd name="connsiteY26" fmla="*/ 9588 h 113283"/>
                  <a:gd name="connsiteX27" fmla="*/ 26733 w 37655"/>
                  <a:gd name="connsiteY27" fmla="*/ 13906 h 113283"/>
                  <a:gd name="connsiteX28" fmla="*/ 24765 w 37655"/>
                  <a:gd name="connsiteY28" fmla="*/ 17335 h 113283"/>
                  <a:gd name="connsiteX29" fmla="*/ 21463 w 37655"/>
                  <a:gd name="connsiteY29" fmla="*/ 19685 h 113283"/>
                  <a:gd name="connsiteX30" fmla="*/ 16827 w 37655"/>
                  <a:gd name="connsiteY30" fmla="*/ 20510 h 113283"/>
                  <a:gd name="connsiteX31" fmla="*/ 16764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0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1"/>
                    </a:lnTo>
                    <a:lnTo>
                      <a:pt x="1714" y="44577"/>
                    </a:lnTo>
                    <a:lnTo>
                      <a:pt x="1714" y="36385"/>
                    </a:lnTo>
                    <a:lnTo>
                      <a:pt x="22606" y="33591"/>
                    </a:lnTo>
                    <a:lnTo>
                      <a:pt x="22924" y="33591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5" y="105727"/>
                    </a:lnTo>
                    <a:lnTo>
                      <a:pt x="37655" y="113284"/>
                    </a:lnTo>
                    <a:lnTo>
                      <a:pt x="0" y="113284"/>
                    </a:lnTo>
                    <a:close/>
                    <a:moveTo>
                      <a:pt x="16700" y="20574"/>
                    </a:moveTo>
                    <a:cubicBezTo>
                      <a:pt x="15367" y="20574"/>
                      <a:pt x="14160" y="20320"/>
                      <a:pt x="13081" y="19875"/>
                    </a:cubicBezTo>
                    <a:cubicBezTo>
                      <a:pt x="12001" y="19367"/>
                      <a:pt x="11049" y="18732"/>
                      <a:pt x="10287" y="17907"/>
                    </a:cubicBezTo>
                    <a:cubicBezTo>
                      <a:pt x="9525" y="17081"/>
                      <a:pt x="8953" y="16065"/>
                      <a:pt x="8509" y="14922"/>
                    </a:cubicBezTo>
                    <a:cubicBezTo>
                      <a:pt x="8128" y="13779"/>
                      <a:pt x="7874" y="12509"/>
                      <a:pt x="7874" y="11176"/>
                    </a:cubicBezTo>
                    <a:cubicBezTo>
                      <a:pt x="7874" y="9715"/>
                      <a:pt x="8064" y="8318"/>
                      <a:pt x="8509" y="6985"/>
                    </a:cubicBezTo>
                    <a:cubicBezTo>
                      <a:pt x="8953" y="5651"/>
                      <a:pt x="9588" y="4508"/>
                      <a:pt x="10414" y="3429"/>
                    </a:cubicBezTo>
                    <a:cubicBezTo>
                      <a:pt x="11239" y="2413"/>
                      <a:pt x="12319" y="1588"/>
                      <a:pt x="13589" y="952"/>
                    </a:cubicBezTo>
                    <a:cubicBezTo>
                      <a:pt x="14859" y="317"/>
                      <a:pt x="16319" y="0"/>
                      <a:pt x="18034" y="0"/>
                    </a:cubicBezTo>
                    <a:lnTo>
                      <a:pt x="18097" y="0"/>
                    </a:lnTo>
                    <a:cubicBezTo>
                      <a:pt x="19621" y="0"/>
                      <a:pt x="20955" y="254"/>
                      <a:pt x="22098" y="825"/>
                    </a:cubicBezTo>
                    <a:cubicBezTo>
                      <a:pt x="23241" y="1397"/>
                      <a:pt x="24193" y="2095"/>
                      <a:pt x="24955" y="2984"/>
                    </a:cubicBezTo>
                    <a:cubicBezTo>
                      <a:pt x="25718" y="3873"/>
                      <a:pt x="26289" y="4889"/>
                      <a:pt x="26733" y="6032"/>
                    </a:cubicBezTo>
                    <a:cubicBezTo>
                      <a:pt x="27114" y="7175"/>
                      <a:pt x="27368" y="8382"/>
                      <a:pt x="27368" y="9588"/>
                    </a:cubicBezTo>
                    <a:cubicBezTo>
                      <a:pt x="27368" y="11113"/>
                      <a:pt x="27178" y="12573"/>
                      <a:pt x="26733" y="13906"/>
                    </a:cubicBezTo>
                    <a:cubicBezTo>
                      <a:pt x="26289" y="15240"/>
                      <a:pt x="25654" y="16383"/>
                      <a:pt x="24765" y="17335"/>
                    </a:cubicBezTo>
                    <a:cubicBezTo>
                      <a:pt x="23876" y="18288"/>
                      <a:pt x="22796" y="19113"/>
                      <a:pt x="21463" y="19685"/>
                    </a:cubicBezTo>
                    <a:cubicBezTo>
                      <a:pt x="20129" y="20256"/>
                      <a:pt x="18605" y="20510"/>
                      <a:pt x="16827" y="20510"/>
                    </a:cubicBezTo>
                    <a:lnTo>
                      <a:pt x="16764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xmlns="" id="{7E75F546-390D-AC91-9EF2-9E36F298BF96}"/>
                  </a:ext>
                </a:extLst>
              </p:cNvPr>
              <p:cNvSpPr/>
              <p:nvPr/>
            </p:nvSpPr>
            <p:spPr>
              <a:xfrm>
                <a:off x="1571307" y="943292"/>
                <a:ext cx="72009" cy="81470"/>
              </a:xfrm>
              <a:custGeom>
                <a:avLst/>
                <a:gdLst>
                  <a:gd name="connsiteX0" fmla="*/ 64 w 72009"/>
                  <a:gd name="connsiteY0" fmla="*/ 40704 h 81470"/>
                  <a:gd name="connsiteX1" fmla="*/ 3239 w 72009"/>
                  <a:gd name="connsiteY1" fmla="*/ 23432 h 81470"/>
                  <a:gd name="connsiteX2" fmla="*/ 11621 w 72009"/>
                  <a:gd name="connsiteY2" fmla="*/ 10668 h 81470"/>
                  <a:gd name="connsiteX3" fmla="*/ 23495 w 72009"/>
                  <a:gd name="connsiteY3" fmla="*/ 2730 h 81470"/>
                  <a:gd name="connsiteX4" fmla="*/ 36957 w 72009"/>
                  <a:gd name="connsiteY4" fmla="*/ 0 h 81470"/>
                  <a:gd name="connsiteX5" fmla="*/ 52959 w 72009"/>
                  <a:gd name="connsiteY5" fmla="*/ 3175 h 81470"/>
                  <a:gd name="connsiteX6" fmla="*/ 63818 w 72009"/>
                  <a:gd name="connsiteY6" fmla="*/ 11874 h 81470"/>
                  <a:gd name="connsiteX7" fmla="*/ 70041 w 72009"/>
                  <a:gd name="connsiteY7" fmla="*/ 24892 h 81470"/>
                  <a:gd name="connsiteX8" fmla="*/ 72009 w 72009"/>
                  <a:gd name="connsiteY8" fmla="*/ 40830 h 81470"/>
                  <a:gd name="connsiteX9" fmla="*/ 68834 w 72009"/>
                  <a:gd name="connsiteY9" fmla="*/ 58229 h 81470"/>
                  <a:gd name="connsiteX10" fmla="*/ 60452 w 72009"/>
                  <a:gd name="connsiteY10" fmla="*/ 70993 h 81470"/>
                  <a:gd name="connsiteX11" fmla="*/ 48641 w 72009"/>
                  <a:gd name="connsiteY11" fmla="*/ 78804 h 81470"/>
                  <a:gd name="connsiteX12" fmla="*/ 35115 w 72009"/>
                  <a:gd name="connsiteY12" fmla="*/ 81471 h 81470"/>
                  <a:gd name="connsiteX13" fmla="*/ 19177 w 72009"/>
                  <a:gd name="connsiteY13" fmla="*/ 78296 h 81470"/>
                  <a:gd name="connsiteX14" fmla="*/ 8255 w 72009"/>
                  <a:gd name="connsiteY14" fmla="*/ 69596 h 81470"/>
                  <a:gd name="connsiteX15" fmla="*/ 1968 w 72009"/>
                  <a:gd name="connsiteY15" fmla="*/ 56579 h 81470"/>
                  <a:gd name="connsiteX16" fmla="*/ 0 w 72009"/>
                  <a:gd name="connsiteY16" fmla="*/ 40640 h 81470"/>
                  <a:gd name="connsiteX17" fmla="*/ 36004 w 72009"/>
                  <a:gd name="connsiteY17" fmla="*/ 73152 h 81470"/>
                  <a:gd name="connsiteX18" fmla="*/ 50419 w 72009"/>
                  <a:gd name="connsiteY18" fmla="*/ 65405 h 81470"/>
                  <a:gd name="connsiteX19" fmla="*/ 55054 w 72009"/>
                  <a:gd name="connsiteY19" fmla="*/ 42164 h 81470"/>
                  <a:gd name="connsiteX20" fmla="*/ 54039 w 72009"/>
                  <a:gd name="connsiteY20" fmla="*/ 28956 h 81470"/>
                  <a:gd name="connsiteX21" fmla="*/ 50737 w 72009"/>
                  <a:gd name="connsiteY21" fmla="*/ 18224 h 81470"/>
                  <a:gd name="connsiteX22" fmla="*/ 44895 w 72009"/>
                  <a:gd name="connsiteY22" fmla="*/ 11049 h 81470"/>
                  <a:gd name="connsiteX23" fmla="*/ 36132 w 72009"/>
                  <a:gd name="connsiteY23" fmla="*/ 8382 h 81470"/>
                  <a:gd name="connsiteX24" fmla="*/ 21717 w 72009"/>
                  <a:gd name="connsiteY24" fmla="*/ 16129 h 81470"/>
                  <a:gd name="connsiteX25" fmla="*/ 17082 w 72009"/>
                  <a:gd name="connsiteY25" fmla="*/ 39370 h 81470"/>
                  <a:gd name="connsiteX26" fmla="*/ 18161 w 72009"/>
                  <a:gd name="connsiteY26" fmla="*/ 52578 h 81470"/>
                  <a:gd name="connsiteX27" fmla="*/ 21463 w 72009"/>
                  <a:gd name="connsiteY27" fmla="*/ 63310 h 81470"/>
                  <a:gd name="connsiteX28" fmla="*/ 27305 w 72009"/>
                  <a:gd name="connsiteY28" fmla="*/ 70549 h 81470"/>
                  <a:gd name="connsiteX29" fmla="*/ 36068 w 72009"/>
                  <a:gd name="connsiteY29" fmla="*/ 73215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2009" h="81470">
                    <a:moveTo>
                      <a:pt x="64" y="40704"/>
                    </a:moveTo>
                    <a:cubicBezTo>
                      <a:pt x="64" y="34226"/>
                      <a:pt x="1143" y="28448"/>
                      <a:pt x="3239" y="23432"/>
                    </a:cubicBezTo>
                    <a:cubicBezTo>
                      <a:pt x="5334" y="18415"/>
                      <a:pt x="8128" y="14160"/>
                      <a:pt x="11621" y="10668"/>
                    </a:cubicBezTo>
                    <a:cubicBezTo>
                      <a:pt x="15113" y="7175"/>
                      <a:pt x="19050" y="4572"/>
                      <a:pt x="23495" y="2730"/>
                    </a:cubicBezTo>
                    <a:cubicBezTo>
                      <a:pt x="27940" y="952"/>
                      <a:pt x="32385" y="0"/>
                      <a:pt x="36957" y="0"/>
                    </a:cubicBezTo>
                    <a:cubicBezTo>
                      <a:pt x="43243" y="0"/>
                      <a:pt x="48578" y="1079"/>
                      <a:pt x="52959" y="3175"/>
                    </a:cubicBezTo>
                    <a:cubicBezTo>
                      <a:pt x="57341" y="5271"/>
                      <a:pt x="61024" y="8191"/>
                      <a:pt x="63818" y="11874"/>
                    </a:cubicBezTo>
                    <a:cubicBezTo>
                      <a:pt x="66675" y="15557"/>
                      <a:pt x="68707" y="19939"/>
                      <a:pt x="70041" y="24892"/>
                    </a:cubicBezTo>
                    <a:cubicBezTo>
                      <a:pt x="71374" y="29845"/>
                      <a:pt x="72009" y="35179"/>
                      <a:pt x="72009" y="40830"/>
                    </a:cubicBezTo>
                    <a:cubicBezTo>
                      <a:pt x="72009" y="47371"/>
                      <a:pt x="70929" y="53149"/>
                      <a:pt x="68834" y="58229"/>
                    </a:cubicBezTo>
                    <a:cubicBezTo>
                      <a:pt x="66738" y="63310"/>
                      <a:pt x="63944" y="67564"/>
                      <a:pt x="60452" y="70993"/>
                    </a:cubicBezTo>
                    <a:cubicBezTo>
                      <a:pt x="57023" y="74422"/>
                      <a:pt x="53086" y="77025"/>
                      <a:pt x="48641" y="78804"/>
                    </a:cubicBezTo>
                    <a:cubicBezTo>
                      <a:pt x="44196" y="80582"/>
                      <a:pt x="39688" y="81471"/>
                      <a:pt x="35115" y="81471"/>
                    </a:cubicBezTo>
                    <a:cubicBezTo>
                      <a:pt x="28893" y="81471"/>
                      <a:pt x="23559" y="80391"/>
                      <a:pt x="19177" y="78296"/>
                    </a:cubicBezTo>
                    <a:cubicBezTo>
                      <a:pt x="14732" y="76200"/>
                      <a:pt x="11113" y="73279"/>
                      <a:pt x="8255" y="69596"/>
                    </a:cubicBezTo>
                    <a:cubicBezTo>
                      <a:pt x="5398" y="65913"/>
                      <a:pt x="3302" y="61532"/>
                      <a:pt x="1968" y="56579"/>
                    </a:cubicBezTo>
                    <a:cubicBezTo>
                      <a:pt x="635" y="51625"/>
                      <a:pt x="0" y="46291"/>
                      <a:pt x="0" y="40640"/>
                    </a:cubicBezTo>
                    <a:close/>
                    <a:moveTo>
                      <a:pt x="36004" y="73152"/>
                    </a:moveTo>
                    <a:cubicBezTo>
                      <a:pt x="42545" y="73152"/>
                      <a:pt x="47307" y="70549"/>
                      <a:pt x="50419" y="65405"/>
                    </a:cubicBezTo>
                    <a:cubicBezTo>
                      <a:pt x="53467" y="60261"/>
                      <a:pt x="55054" y="52515"/>
                      <a:pt x="55054" y="42164"/>
                    </a:cubicBezTo>
                    <a:cubicBezTo>
                      <a:pt x="55054" y="37465"/>
                      <a:pt x="54737" y="33083"/>
                      <a:pt x="54039" y="28956"/>
                    </a:cubicBezTo>
                    <a:cubicBezTo>
                      <a:pt x="53340" y="24829"/>
                      <a:pt x="52260" y="21272"/>
                      <a:pt x="50737" y="18224"/>
                    </a:cubicBezTo>
                    <a:cubicBezTo>
                      <a:pt x="49213" y="15176"/>
                      <a:pt x="47307" y="12763"/>
                      <a:pt x="44895" y="11049"/>
                    </a:cubicBezTo>
                    <a:cubicBezTo>
                      <a:pt x="42482" y="9271"/>
                      <a:pt x="39560" y="8382"/>
                      <a:pt x="36132" y="8382"/>
                    </a:cubicBezTo>
                    <a:cubicBezTo>
                      <a:pt x="29591" y="8382"/>
                      <a:pt x="24765" y="10985"/>
                      <a:pt x="21717" y="16129"/>
                    </a:cubicBezTo>
                    <a:cubicBezTo>
                      <a:pt x="18606" y="21272"/>
                      <a:pt x="17082" y="29019"/>
                      <a:pt x="17082" y="39370"/>
                    </a:cubicBezTo>
                    <a:cubicBezTo>
                      <a:pt x="17082" y="44069"/>
                      <a:pt x="17463" y="48450"/>
                      <a:pt x="18161" y="52578"/>
                    </a:cubicBezTo>
                    <a:cubicBezTo>
                      <a:pt x="18860" y="56642"/>
                      <a:pt x="19939" y="60261"/>
                      <a:pt x="21463" y="63310"/>
                    </a:cubicBezTo>
                    <a:cubicBezTo>
                      <a:pt x="22987" y="66357"/>
                      <a:pt x="24956" y="68771"/>
                      <a:pt x="27305" y="70549"/>
                    </a:cubicBezTo>
                    <a:cubicBezTo>
                      <a:pt x="29718" y="72327"/>
                      <a:pt x="32639" y="73215"/>
                      <a:pt x="36068" y="732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xmlns="" id="{57FFDC03-3AA2-AA3C-7628-09AE217F66F2}"/>
                  </a:ext>
                </a:extLst>
              </p:cNvPr>
              <p:cNvSpPr/>
              <p:nvPr/>
            </p:nvSpPr>
            <p:spPr>
              <a:xfrm>
                <a:off x="1655889" y="943673"/>
                <a:ext cx="83693" cy="79692"/>
              </a:xfrm>
              <a:custGeom>
                <a:avLst/>
                <a:gdLst>
                  <a:gd name="connsiteX0" fmla="*/ 445 w 83693"/>
                  <a:gd name="connsiteY0" fmla="*/ 79629 h 79692"/>
                  <a:gd name="connsiteX1" fmla="*/ 445 w 83693"/>
                  <a:gd name="connsiteY1" fmla="*/ 72073 h 79692"/>
                  <a:gd name="connsiteX2" fmla="*/ 9589 w 83693"/>
                  <a:gd name="connsiteY2" fmla="*/ 70929 h 79692"/>
                  <a:gd name="connsiteX3" fmla="*/ 9589 w 83693"/>
                  <a:gd name="connsiteY3" fmla="*/ 13970 h 79692"/>
                  <a:gd name="connsiteX4" fmla="*/ 0 w 83693"/>
                  <a:gd name="connsiteY4" fmla="*/ 10985 h 79692"/>
                  <a:gd name="connsiteX5" fmla="*/ 0 w 83693"/>
                  <a:gd name="connsiteY5" fmla="*/ 2794 h 79692"/>
                  <a:gd name="connsiteX6" fmla="*/ 19495 w 83693"/>
                  <a:gd name="connsiteY6" fmla="*/ 0 h 79692"/>
                  <a:gd name="connsiteX7" fmla="*/ 19812 w 83693"/>
                  <a:gd name="connsiteY7" fmla="*/ 0 h 79692"/>
                  <a:gd name="connsiteX8" fmla="*/ 23178 w 83693"/>
                  <a:gd name="connsiteY8" fmla="*/ 2730 h 79692"/>
                  <a:gd name="connsiteX9" fmla="*/ 23178 w 83693"/>
                  <a:gd name="connsiteY9" fmla="*/ 8065 h 79692"/>
                  <a:gd name="connsiteX10" fmla="*/ 23051 w 83693"/>
                  <a:gd name="connsiteY10" fmla="*/ 10985 h 79692"/>
                  <a:gd name="connsiteX11" fmla="*/ 28639 w 83693"/>
                  <a:gd name="connsiteY11" fmla="*/ 6985 h 79692"/>
                  <a:gd name="connsiteX12" fmla="*/ 35751 w 83693"/>
                  <a:gd name="connsiteY12" fmla="*/ 3493 h 79692"/>
                  <a:gd name="connsiteX13" fmla="*/ 43498 w 83693"/>
                  <a:gd name="connsiteY13" fmla="*/ 1016 h 79692"/>
                  <a:gd name="connsiteX14" fmla="*/ 51118 w 83693"/>
                  <a:gd name="connsiteY14" fmla="*/ 63 h 79692"/>
                  <a:gd name="connsiteX15" fmla="*/ 62293 w 83693"/>
                  <a:gd name="connsiteY15" fmla="*/ 1905 h 79692"/>
                  <a:gd name="connsiteX16" fmla="*/ 69152 w 83693"/>
                  <a:gd name="connsiteY16" fmla="*/ 7747 h 79692"/>
                  <a:gd name="connsiteX17" fmla="*/ 72581 w 83693"/>
                  <a:gd name="connsiteY17" fmla="*/ 17843 h 79692"/>
                  <a:gd name="connsiteX18" fmla="*/ 73533 w 83693"/>
                  <a:gd name="connsiteY18" fmla="*/ 32576 h 79692"/>
                  <a:gd name="connsiteX19" fmla="*/ 73533 w 83693"/>
                  <a:gd name="connsiteY19" fmla="*/ 70993 h 79692"/>
                  <a:gd name="connsiteX20" fmla="*/ 83693 w 83693"/>
                  <a:gd name="connsiteY20" fmla="*/ 72136 h 79692"/>
                  <a:gd name="connsiteX21" fmla="*/ 83693 w 83693"/>
                  <a:gd name="connsiteY21" fmla="*/ 79693 h 79692"/>
                  <a:gd name="connsiteX22" fmla="*/ 49276 w 83693"/>
                  <a:gd name="connsiteY22" fmla="*/ 79693 h 79692"/>
                  <a:gd name="connsiteX23" fmla="*/ 49276 w 83693"/>
                  <a:gd name="connsiteY23" fmla="*/ 72136 h 79692"/>
                  <a:gd name="connsiteX24" fmla="*/ 58293 w 83693"/>
                  <a:gd name="connsiteY24" fmla="*/ 70993 h 79692"/>
                  <a:gd name="connsiteX25" fmla="*/ 58293 w 83693"/>
                  <a:gd name="connsiteY25" fmla="*/ 32512 h 79692"/>
                  <a:gd name="connsiteX26" fmla="*/ 57849 w 83693"/>
                  <a:gd name="connsiteY26" fmla="*/ 22924 h 79692"/>
                  <a:gd name="connsiteX27" fmla="*/ 55880 w 83693"/>
                  <a:gd name="connsiteY27" fmla="*/ 16065 h 79692"/>
                  <a:gd name="connsiteX28" fmla="*/ 51689 w 83693"/>
                  <a:gd name="connsiteY28" fmla="*/ 11938 h 79692"/>
                  <a:gd name="connsiteX29" fmla="*/ 44514 w 83693"/>
                  <a:gd name="connsiteY29" fmla="*/ 10541 h 79692"/>
                  <a:gd name="connsiteX30" fmla="*/ 34100 w 83693"/>
                  <a:gd name="connsiteY30" fmla="*/ 12446 h 79692"/>
                  <a:gd name="connsiteX31" fmla="*/ 24956 w 83693"/>
                  <a:gd name="connsiteY31" fmla="*/ 17209 h 79692"/>
                  <a:gd name="connsiteX32" fmla="*/ 24956 w 83693"/>
                  <a:gd name="connsiteY32" fmla="*/ 70929 h 79692"/>
                  <a:gd name="connsiteX33" fmla="*/ 34608 w 83693"/>
                  <a:gd name="connsiteY33" fmla="*/ 72073 h 79692"/>
                  <a:gd name="connsiteX34" fmla="*/ 34608 w 83693"/>
                  <a:gd name="connsiteY34" fmla="*/ 79629 h 79692"/>
                  <a:gd name="connsiteX35" fmla="*/ 508 w 83693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93" h="79692">
                    <a:moveTo>
                      <a:pt x="445" y="79629"/>
                    </a:moveTo>
                    <a:lnTo>
                      <a:pt x="445" y="72073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5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9"/>
                      <a:pt x="35751" y="3493"/>
                    </a:cubicBezTo>
                    <a:cubicBezTo>
                      <a:pt x="38290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3" y="1905"/>
                    </a:cubicBezTo>
                    <a:cubicBezTo>
                      <a:pt x="65215" y="3112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5" y="21907"/>
                      <a:pt x="73533" y="26860"/>
                      <a:pt x="73533" y="32576"/>
                    </a:cubicBezTo>
                    <a:lnTo>
                      <a:pt x="73533" y="70993"/>
                    </a:lnTo>
                    <a:lnTo>
                      <a:pt x="83693" y="72136"/>
                    </a:lnTo>
                    <a:lnTo>
                      <a:pt x="83693" y="79693"/>
                    </a:lnTo>
                    <a:lnTo>
                      <a:pt x="49276" y="79693"/>
                    </a:lnTo>
                    <a:lnTo>
                      <a:pt x="49276" y="72136"/>
                    </a:lnTo>
                    <a:lnTo>
                      <a:pt x="58293" y="70993"/>
                    </a:lnTo>
                    <a:lnTo>
                      <a:pt x="58293" y="32512"/>
                    </a:lnTo>
                    <a:cubicBezTo>
                      <a:pt x="58293" y="28893"/>
                      <a:pt x="58166" y="25654"/>
                      <a:pt x="57849" y="22924"/>
                    </a:cubicBezTo>
                    <a:cubicBezTo>
                      <a:pt x="57531" y="20193"/>
                      <a:pt x="56896" y="17907"/>
                      <a:pt x="55880" y="16065"/>
                    </a:cubicBezTo>
                    <a:cubicBezTo>
                      <a:pt x="54864" y="14224"/>
                      <a:pt x="53467" y="12890"/>
                      <a:pt x="51689" y="11938"/>
                    </a:cubicBezTo>
                    <a:cubicBezTo>
                      <a:pt x="49848" y="11049"/>
                      <a:pt x="47435" y="10541"/>
                      <a:pt x="44514" y="10541"/>
                    </a:cubicBezTo>
                    <a:cubicBezTo>
                      <a:pt x="41021" y="10541"/>
                      <a:pt x="37592" y="11176"/>
                      <a:pt x="34100" y="12446"/>
                    </a:cubicBezTo>
                    <a:cubicBezTo>
                      <a:pt x="30607" y="13716"/>
                      <a:pt x="27559" y="15304"/>
                      <a:pt x="24956" y="17209"/>
                    </a:cubicBezTo>
                    <a:lnTo>
                      <a:pt x="24956" y="70929"/>
                    </a:lnTo>
                    <a:lnTo>
                      <a:pt x="34608" y="72073"/>
                    </a:lnTo>
                    <a:lnTo>
                      <a:pt x="34608" y="79629"/>
                    </a:lnTo>
                    <a:lnTo>
                      <a:pt x="508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xmlns="" id="{411DF7A1-1CD7-EC2E-A52A-74E1700EA320}"/>
                  </a:ext>
                </a:extLst>
              </p:cNvPr>
              <p:cNvSpPr/>
              <p:nvPr/>
            </p:nvSpPr>
            <p:spPr>
              <a:xfrm>
                <a:off x="1749170" y="943736"/>
                <a:ext cx="68643" cy="81026"/>
              </a:xfrm>
              <a:custGeom>
                <a:avLst/>
                <a:gdLst>
                  <a:gd name="connsiteX0" fmla="*/ 0 w 68643"/>
                  <a:gd name="connsiteY0" fmla="*/ 59055 h 81026"/>
                  <a:gd name="connsiteX1" fmla="*/ 1842 w 68643"/>
                  <a:gd name="connsiteY1" fmla="*/ 50229 h 81026"/>
                  <a:gd name="connsiteX2" fmla="*/ 6921 w 68643"/>
                  <a:gd name="connsiteY2" fmla="*/ 43434 h 81026"/>
                  <a:gd name="connsiteX3" fmla="*/ 14478 w 68643"/>
                  <a:gd name="connsiteY3" fmla="*/ 38418 h 81026"/>
                  <a:gd name="connsiteX4" fmla="*/ 23876 w 68643"/>
                  <a:gd name="connsiteY4" fmla="*/ 35052 h 81026"/>
                  <a:gd name="connsiteX5" fmla="*/ 34354 w 68643"/>
                  <a:gd name="connsiteY5" fmla="*/ 33147 h 81026"/>
                  <a:gd name="connsiteX6" fmla="*/ 45149 w 68643"/>
                  <a:gd name="connsiteY6" fmla="*/ 32385 h 81026"/>
                  <a:gd name="connsiteX7" fmla="*/ 45149 w 68643"/>
                  <a:gd name="connsiteY7" fmla="*/ 28765 h 81026"/>
                  <a:gd name="connsiteX8" fmla="*/ 44450 w 68643"/>
                  <a:gd name="connsiteY8" fmla="*/ 20638 h 81026"/>
                  <a:gd name="connsiteX9" fmla="*/ 42101 w 68643"/>
                  <a:gd name="connsiteY9" fmla="*/ 15240 h 81026"/>
                  <a:gd name="connsiteX10" fmla="*/ 37592 w 68643"/>
                  <a:gd name="connsiteY10" fmla="*/ 12256 h 81026"/>
                  <a:gd name="connsiteX11" fmla="*/ 30480 w 68643"/>
                  <a:gd name="connsiteY11" fmla="*/ 11303 h 81026"/>
                  <a:gd name="connsiteX12" fmla="*/ 23114 w 68643"/>
                  <a:gd name="connsiteY12" fmla="*/ 12001 h 81026"/>
                  <a:gd name="connsiteX13" fmla="*/ 16002 w 68643"/>
                  <a:gd name="connsiteY13" fmla="*/ 13653 h 81026"/>
                  <a:gd name="connsiteX14" fmla="*/ 9779 w 68643"/>
                  <a:gd name="connsiteY14" fmla="*/ 15748 h 81026"/>
                  <a:gd name="connsiteX15" fmla="*/ 5017 w 68643"/>
                  <a:gd name="connsiteY15" fmla="*/ 17843 h 81026"/>
                  <a:gd name="connsiteX16" fmla="*/ 4953 w 68643"/>
                  <a:gd name="connsiteY16" fmla="*/ 17843 h 81026"/>
                  <a:gd name="connsiteX17" fmla="*/ 1905 w 68643"/>
                  <a:gd name="connsiteY17" fmla="*/ 11240 h 81026"/>
                  <a:gd name="connsiteX18" fmla="*/ 6477 w 68643"/>
                  <a:gd name="connsiteY18" fmla="*/ 8065 h 81026"/>
                  <a:gd name="connsiteX19" fmla="*/ 14224 w 68643"/>
                  <a:gd name="connsiteY19" fmla="*/ 4382 h 81026"/>
                  <a:gd name="connsiteX20" fmla="*/ 23876 w 68643"/>
                  <a:gd name="connsiteY20" fmla="*/ 1270 h 81026"/>
                  <a:gd name="connsiteX21" fmla="*/ 34163 w 68643"/>
                  <a:gd name="connsiteY21" fmla="*/ 0 h 81026"/>
                  <a:gd name="connsiteX22" fmla="*/ 46292 w 68643"/>
                  <a:gd name="connsiteY22" fmla="*/ 1461 h 81026"/>
                  <a:gd name="connsiteX23" fmla="*/ 54356 w 68643"/>
                  <a:gd name="connsiteY23" fmla="*/ 6160 h 81026"/>
                  <a:gd name="connsiteX24" fmla="*/ 58801 w 68643"/>
                  <a:gd name="connsiteY24" fmla="*/ 14605 h 81026"/>
                  <a:gd name="connsiteX25" fmla="*/ 60135 w 68643"/>
                  <a:gd name="connsiteY25" fmla="*/ 27242 h 81026"/>
                  <a:gd name="connsiteX26" fmla="*/ 60135 w 68643"/>
                  <a:gd name="connsiteY26" fmla="*/ 71882 h 81026"/>
                  <a:gd name="connsiteX27" fmla="*/ 68643 w 68643"/>
                  <a:gd name="connsiteY27" fmla="*/ 71882 h 81026"/>
                  <a:gd name="connsiteX28" fmla="*/ 68643 w 68643"/>
                  <a:gd name="connsiteY28" fmla="*/ 78550 h 81026"/>
                  <a:gd name="connsiteX29" fmla="*/ 65532 w 68643"/>
                  <a:gd name="connsiteY29" fmla="*/ 79312 h 81026"/>
                  <a:gd name="connsiteX30" fmla="*/ 61722 w 68643"/>
                  <a:gd name="connsiteY30" fmla="*/ 80137 h 81026"/>
                  <a:gd name="connsiteX31" fmla="*/ 57658 w 68643"/>
                  <a:gd name="connsiteY31" fmla="*/ 80772 h 81026"/>
                  <a:gd name="connsiteX32" fmla="*/ 53785 w 68643"/>
                  <a:gd name="connsiteY32" fmla="*/ 81026 h 81026"/>
                  <a:gd name="connsiteX33" fmla="*/ 50483 w 68643"/>
                  <a:gd name="connsiteY33" fmla="*/ 80836 h 81026"/>
                  <a:gd name="connsiteX34" fmla="*/ 48196 w 68643"/>
                  <a:gd name="connsiteY34" fmla="*/ 79947 h 81026"/>
                  <a:gd name="connsiteX35" fmla="*/ 46863 w 68643"/>
                  <a:gd name="connsiteY35" fmla="*/ 77788 h 81026"/>
                  <a:gd name="connsiteX36" fmla="*/ 46418 w 68643"/>
                  <a:gd name="connsiteY36" fmla="*/ 73914 h 81026"/>
                  <a:gd name="connsiteX37" fmla="*/ 46418 w 68643"/>
                  <a:gd name="connsiteY37" fmla="*/ 71374 h 81026"/>
                  <a:gd name="connsiteX38" fmla="*/ 43498 w 68643"/>
                  <a:gd name="connsiteY38" fmla="*/ 73787 h 81026"/>
                  <a:gd name="connsiteX39" fmla="*/ 38545 w 68643"/>
                  <a:gd name="connsiteY39" fmla="*/ 77026 h 81026"/>
                  <a:gd name="connsiteX40" fmla="*/ 31814 w 68643"/>
                  <a:gd name="connsiteY40" fmla="*/ 79820 h 81026"/>
                  <a:gd name="connsiteX41" fmla="*/ 23749 w 68643"/>
                  <a:gd name="connsiteY41" fmla="*/ 81026 h 81026"/>
                  <a:gd name="connsiteX42" fmla="*/ 14732 w 68643"/>
                  <a:gd name="connsiteY42" fmla="*/ 79756 h 81026"/>
                  <a:gd name="connsiteX43" fmla="*/ 7176 w 68643"/>
                  <a:gd name="connsiteY43" fmla="*/ 75819 h 81026"/>
                  <a:gd name="connsiteX44" fmla="*/ 1968 w 68643"/>
                  <a:gd name="connsiteY44" fmla="*/ 68961 h 81026"/>
                  <a:gd name="connsiteX45" fmla="*/ 0 w 68643"/>
                  <a:gd name="connsiteY45" fmla="*/ 58928 h 81026"/>
                  <a:gd name="connsiteX46" fmla="*/ 29591 w 68643"/>
                  <a:gd name="connsiteY46" fmla="*/ 70676 h 81026"/>
                  <a:gd name="connsiteX47" fmla="*/ 33020 w 68643"/>
                  <a:gd name="connsiteY47" fmla="*/ 70295 h 81026"/>
                  <a:gd name="connsiteX48" fmla="*/ 37148 w 68643"/>
                  <a:gd name="connsiteY48" fmla="*/ 69215 h 81026"/>
                  <a:gd name="connsiteX49" fmla="*/ 41339 w 68643"/>
                  <a:gd name="connsiteY49" fmla="*/ 67501 h 81026"/>
                  <a:gd name="connsiteX50" fmla="*/ 45149 w 68643"/>
                  <a:gd name="connsiteY50" fmla="*/ 65215 h 81026"/>
                  <a:gd name="connsiteX51" fmla="*/ 45149 w 68643"/>
                  <a:gd name="connsiteY51" fmla="*/ 40005 h 81026"/>
                  <a:gd name="connsiteX52" fmla="*/ 31433 w 68643"/>
                  <a:gd name="connsiteY52" fmla="*/ 41465 h 81026"/>
                  <a:gd name="connsiteX53" fmla="*/ 22606 w 68643"/>
                  <a:gd name="connsiteY53" fmla="*/ 45276 h 81026"/>
                  <a:gd name="connsiteX54" fmla="*/ 17971 w 68643"/>
                  <a:gd name="connsiteY54" fmla="*/ 50673 h 81026"/>
                  <a:gd name="connsiteX55" fmla="*/ 16637 w 68643"/>
                  <a:gd name="connsiteY55" fmla="*/ 56960 h 81026"/>
                  <a:gd name="connsiteX56" fmla="*/ 17653 w 68643"/>
                  <a:gd name="connsiteY56" fmla="*/ 63310 h 81026"/>
                  <a:gd name="connsiteX57" fmla="*/ 20384 w 68643"/>
                  <a:gd name="connsiteY57" fmla="*/ 67564 h 81026"/>
                  <a:gd name="connsiteX58" fmla="*/ 24511 w 68643"/>
                  <a:gd name="connsiteY58" fmla="*/ 69914 h 81026"/>
                  <a:gd name="connsiteX59" fmla="*/ 29655 w 68643"/>
                  <a:gd name="connsiteY59" fmla="*/ 70612 h 81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6">
                    <a:moveTo>
                      <a:pt x="0" y="59055"/>
                    </a:moveTo>
                    <a:cubicBezTo>
                      <a:pt x="0" y="55753"/>
                      <a:pt x="635" y="52832"/>
                      <a:pt x="1842" y="50229"/>
                    </a:cubicBezTo>
                    <a:cubicBezTo>
                      <a:pt x="3048" y="47625"/>
                      <a:pt x="4763" y="45403"/>
                      <a:pt x="6921" y="43434"/>
                    </a:cubicBezTo>
                    <a:cubicBezTo>
                      <a:pt x="9081" y="41465"/>
                      <a:pt x="11621" y="39815"/>
                      <a:pt x="14478" y="38418"/>
                    </a:cubicBezTo>
                    <a:cubicBezTo>
                      <a:pt x="17399" y="37021"/>
                      <a:pt x="20511" y="35941"/>
                      <a:pt x="23876" y="35052"/>
                    </a:cubicBezTo>
                    <a:cubicBezTo>
                      <a:pt x="27242" y="34163"/>
                      <a:pt x="30734" y="33528"/>
                      <a:pt x="34354" y="33147"/>
                    </a:cubicBezTo>
                    <a:cubicBezTo>
                      <a:pt x="37973" y="32766"/>
                      <a:pt x="41593" y="32512"/>
                      <a:pt x="45149" y="32385"/>
                    </a:cubicBezTo>
                    <a:lnTo>
                      <a:pt x="45149" y="28765"/>
                    </a:lnTo>
                    <a:cubicBezTo>
                      <a:pt x="45149" y="25590"/>
                      <a:pt x="44895" y="22860"/>
                      <a:pt x="44450" y="20638"/>
                    </a:cubicBezTo>
                    <a:cubicBezTo>
                      <a:pt x="44006" y="18415"/>
                      <a:pt x="43180" y="16637"/>
                      <a:pt x="42101" y="15240"/>
                    </a:cubicBezTo>
                    <a:cubicBezTo>
                      <a:pt x="40958" y="13843"/>
                      <a:pt x="39497" y="12827"/>
                      <a:pt x="37592" y="12256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3"/>
                    </a:cubicBezTo>
                    <a:cubicBezTo>
                      <a:pt x="13780" y="14288"/>
                      <a:pt x="11684" y="15050"/>
                      <a:pt x="9779" y="15748"/>
                    </a:cubicBezTo>
                    <a:cubicBezTo>
                      <a:pt x="7874" y="16447"/>
                      <a:pt x="6287" y="17209"/>
                      <a:pt x="5017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40" y="5525"/>
                      <a:pt x="14224" y="4382"/>
                    </a:cubicBezTo>
                    <a:cubicBezTo>
                      <a:pt x="17209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90" y="508"/>
                      <a:pt x="46292" y="1461"/>
                    </a:cubicBezTo>
                    <a:cubicBezTo>
                      <a:pt x="49593" y="2413"/>
                      <a:pt x="52261" y="4001"/>
                      <a:pt x="54356" y="6160"/>
                    </a:cubicBezTo>
                    <a:cubicBezTo>
                      <a:pt x="56388" y="8318"/>
                      <a:pt x="57849" y="11113"/>
                      <a:pt x="58801" y="14605"/>
                    </a:cubicBezTo>
                    <a:cubicBezTo>
                      <a:pt x="59690" y="18034"/>
                      <a:pt x="60135" y="22289"/>
                      <a:pt x="60135" y="27242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50"/>
                    </a:lnTo>
                    <a:cubicBezTo>
                      <a:pt x="67755" y="78804"/>
                      <a:pt x="66739" y="79058"/>
                      <a:pt x="65532" y="79312"/>
                    </a:cubicBezTo>
                    <a:cubicBezTo>
                      <a:pt x="64326" y="79629"/>
                      <a:pt x="63056" y="79883"/>
                      <a:pt x="61722" y="80137"/>
                    </a:cubicBezTo>
                    <a:cubicBezTo>
                      <a:pt x="60389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3" y="80836"/>
                    </a:cubicBezTo>
                    <a:cubicBezTo>
                      <a:pt x="49530" y="80709"/>
                      <a:pt x="48768" y="80454"/>
                      <a:pt x="48196" y="79947"/>
                    </a:cubicBezTo>
                    <a:cubicBezTo>
                      <a:pt x="47625" y="79439"/>
                      <a:pt x="47181" y="78740"/>
                      <a:pt x="46863" y="77788"/>
                    </a:cubicBezTo>
                    <a:cubicBezTo>
                      <a:pt x="46546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8"/>
                      <a:pt x="43498" y="73787"/>
                    </a:cubicBezTo>
                    <a:cubicBezTo>
                      <a:pt x="42164" y="74867"/>
                      <a:pt x="40513" y="75946"/>
                      <a:pt x="38545" y="77026"/>
                    </a:cubicBezTo>
                    <a:cubicBezTo>
                      <a:pt x="36576" y="78105"/>
                      <a:pt x="34354" y="79058"/>
                      <a:pt x="31814" y="79820"/>
                    </a:cubicBezTo>
                    <a:cubicBezTo>
                      <a:pt x="29274" y="80582"/>
                      <a:pt x="26607" y="81026"/>
                      <a:pt x="23749" y="81026"/>
                    </a:cubicBezTo>
                    <a:cubicBezTo>
                      <a:pt x="20574" y="81026"/>
                      <a:pt x="17590" y="80582"/>
                      <a:pt x="14732" y="79756"/>
                    </a:cubicBezTo>
                    <a:cubicBezTo>
                      <a:pt x="11874" y="78931"/>
                      <a:pt x="9398" y="77597"/>
                      <a:pt x="7176" y="75819"/>
                    </a:cubicBezTo>
                    <a:cubicBezTo>
                      <a:pt x="5017" y="74041"/>
                      <a:pt x="3302" y="71755"/>
                      <a:pt x="1968" y="68961"/>
                    </a:cubicBezTo>
                    <a:cubicBezTo>
                      <a:pt x="699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7" y="70549"/>
                      <a:pt x="33020" y="70295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5" y="68771"/>
                      <a:pt x="39942" y="68199"/>
                      <a:pt x="41339" y="67501"/>
                    </a:cubicBezTo>
                    <a:cubicBezTo>
                      <a:pt x="42736" y="66802"/>
                      <a:pt x="44006" y="66040"/>
                      <a:pt x="45149" y="65215"/>
                    </a:cubicBezTo>
                    <a:lnTo>
                      <a:pt x="45149" y="40005"/>
                    </a:lnTo>
                    <a:cubicBezTo>
                      <a:pt x="39688" y="40005"/>
                      <a:pt x="35115" y="40513"/>
                      <a:pt x="31433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4" y="46863"/>
                      <a:pt x="18860" y="48641"/>
                      <a:pt x="17971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500"/>
                      <a:pt x="16955" y="61595"/>
                      <a:pt x="17653" y="63310"/>
                    </a:cubicBezTo>
                    <a:cubicBezTo>
                      <a:pt x="18288" y="65024"/>
                      <a:pt x="19240" y="66485"/>
                      <a:pt x="20384" y="67564"/>
                    </a:cubicBezTo>
                    <a:cubicBezTo>
                      <a:pt x="21527" y="68643"/>
                      <a:pt x="22924" y="69469"/>
                      <a:pt x="24511" y="69914"/>
                    </a:cubicBezTo>
                    <a:cubicBezTo>
                      <a:pt x="26099" y="70422"/>
                      <a:pt x="27813" y="70612"/>
                      <a:pt x="29655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5C8CF823-C92A-8880-6D24-83B6D21132EA}"/>
                  </a:ext>
                </a:extLst>
              </p:cNvPr>
              <p:cNvSpPr/>
              <p:nvPr/>
            </p:nvSpPr>
            <p:spPr>
              <a:xfrm>
                <a:off x="1826704" y="908303"/>
                <a:ext cx="38417" cy="115062"/>
              </a:xfrm>
              <a:custGeom>
                <a:avLst/>
                <a:gdLst>
                  <a:gd name="connsiteX0" fmla="*/ 0 w 38417"/>
                  <a:gd name="connsiteY0" fmla="*/ 114999 h 115062"/>
                  <a:gd name="connsiteX1" fmla="*/ 0 w 38417"/>
                  <a:gd name="connsiteY1" fmla="*/ 107442 h 115062"/>
                  <a:gd name="connsiteX2" fmla="*/ 11303 w 38417"/>
                  <a:gd name="connsiteY2" fmla="*/ 106299 h 115062"/>
                  <a:gd name="connsiteX3" fmla="*/ 11303 w 38417"/>
                  <a:gd name="connsiteY3" fmla="*/ 10795 h 115062"/>
                  <a:gd name="connsiteX4" fmla="*/ 0 w 38417"/>
                  <a:gd name="connsiteY4" fmla="*/ 9589 h 115062"/>
                  <a:gd name="connsiteX5" fmla="*/ 0 w 38417"/>
                  <a:gd name="connsiteY5" fmla="*/ 3112 h 115062"/>
                  <a:gd name="connsiteX6" fmla="*/ 22987 w 38417"/>
                  <a:gd name="connsiteY6" fmla="*/ 0 h 115062"/>
                  <a:gd name="connsiteX7" fmla="*/ 23114 w 38417"/>
                  <a:gd name="connsiteY7" fmla="*/ 0 h 115062"/>
                  <a:gd name="connsiteX8" fmla="*/ 26543 w 38417"/>
                  <a:gd name="connsiteY8" fmla="*/ 2413 h 115062"/>
                  <a:gd name="connsiteX9" fmla="*/ 26543 w 38417"/>
                  <a:gd name="connsiteY9" fmla="*/ 106363 h 115062"/>
                  <a:gd name="connsiteX10" fmla="*/ 38417 w 38417"/>
                  <a:gd name="connsiteY10" fmla="*/ 107506 h 115062"/>
                  <a:gd name="connsiteX11" fmla="*/ 38417 w 38417"/>
                  <a:gd name="connsiteY11" fmla="*/ 115062 h 115062"/>
                  <a:gd name="connsiteX12" fmla="*/ 0 w 38417"/>
                  <a:gd name="connsiteY12" fmla="*/ 115062 h 115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2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9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7" y="107506"/>
                    </a:lnTo>
                    <a:lnTo>
                      <a:pt x="38417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DC4FAF22-DC18-5C6D-B2D2-CCC01B7EDAB9}"/>
                  </a:ext>
                </a:extLst>
              </p:cNvPr>
              <p:cNvSpPr/>
              <p:nvPr/>
            </p:nvSpPr>
            <p:spPr>
              <a:xfrm>
                <a:off x="1920049" y="908240"/>
                <a:ext cx="76136" cy="116649"/>
              </a:xfrm>
              <a:custGeom>
                <a:avLst/>
                <a:gdLst>
                  <a:gd name="connsiteX0" fmla="*/ 30607 w 76136"/>
                  <a:gd name="connsiteY0" fmla="*/ 116649 h 116649"/>
                  <a:gd name="connsiteX1" fmla="*/ 18986 w 76136"/>
                  <a:gd name="connsiteY1" fmla="*/ 114300 h 116649"/>
                  <a:gd name="connsiteX2" fmla="*/ 9208 w 76136"/>
                  <a:gd name="connsiteY2" fmla="*/ 107124 h 116649"/>
                  <a:gd name="connsiteX3" fmla="*/ 2477 w 76136"/>
                  <a:gd name="connsiteY3" fmla="*/ 95060 h 116649"/>
                  <a:gd name="connsiteX4" fmla="*/ 0 w 76136"/>
                  <a:gd name="connsiteY4" fmla="*/ 77915 h 116649"/>
                  <a:gd name="connsiteX5" fmla="*/ 2794 w 76136"/>
                  <a:gd name="connsiteY5" fmla="*/ 61024 h 116649"/>
                  <a:gd name="connsiteX6" fmla="*/ 10795 w 76136"/>
                  <a:gd name="connsiteY6" fmla="*/ 47371 h 116649"/>
                  <a:gd name="connsiteX7" fmla="*/ 23432 w 76136"/>
                  <a:gd name="connsiteY7" fmla="*/ 38290 h 116649"/>
                  <a:gd name="connsiteX8" fmla="*/ 40196 w 76136"/>
                  <a:gd name="connsiteY8" fmla="*/ 34988 h 116649"/>
                  <a:gd name="connsiteX9" fmla="*/ 46673 w 76136"/>
                  <a:gd name="connsiteY9" fmla="*/ 35306 h 116649"/>
                  <a:gd name="connsiteX10" fmla="*/ 52705 w 76136"/>
                  <a:gd name="connsiteY10" fmla="*/ 36195 h 116649"/>
                  <a:gd name="connsiteX11" fmla="*/ 52705 w 76136"/>
                  <a:gd name="connsiteY11" fmla="*/ 10668 h 116649"/>
                  <a:gd name="connsiteX12" fmla="*/ 39243 w 76136"/>
                  <a:gd name="connsiteY12" fmla="*/ 9398 h 116649"/>
                  <a:gd name="connsiteX13" fmla="*/ 39243 w 76136"/>
                  <a:gd name="connsiteY13" fmla="*/ 2921 h 116649"/>
                  <a:gd name="connsiteX14" fmla="*/ 64262 w 76136"/>
                  <a:gd name="connsiteY14" fmla="*/ 0 h 116649"/>
                  <a:gd name="connsiteX15" fmla="*/ 64580 w 76136"/>
                  <a:gd name="connsiteY15" fmla="*/ 0 h 116649"/>
                  <a:gd name="connsiteX16" fmla="*/ 68008 w 76136"/>
                  <a:gd name="connsiteY16" fmla="*/ 2413 h 116649"/>
                  <a:gd name="connsiteX17" fmla="*/ 68008 w 76136"/>
                  <a:gd name="connsiteY17" fmla="*/ 106807 h 116649"/>
                  <a:gd name="connsiteX18" fmla="*/ 76136 w 76136"/>
                  <a:gd name="connsiteY18" fmla="*/ 106807 h 116649"/>
                  <a:gd name="connsiteX19" fmla="*/ 76136 w 76136"/>
                  <a:gd name="connsiteY19" fmla="*/ 114046 h 116649"/>
                  <a:gd name="connsiteX20" fmla="*/ 69405 w 76136"/>
                  <a:gd name="connsiteY20" fmla="*/ 115697 h 116649"/>
                  <a:gd name="connsiteX21" fmla="*/ 61214 w 76136"/>
                  <a:gd name="connsiteY21" fmla="*/ 116586 h 116649"/>
                  <a:gd name="connsiteX22" fmla="*/ 57976 w 76136"/>
                  <a:gd name="connsiteY22" fmla="*/ 116332 h 116649"/>
                  <a:gd name="connsiteX23" fmla="*/ 55626 w 76136"/>
                  <a:gd name="connsiteY23" fmla="*/ 115316 h 116649"/>
                  <a:gd name="connsiteX24" fmla="*/ 54165 w 76136"/>
                  <a:gd name="connsiteY24" fmla="*/ 113093 h 116649"/>
                  <a:gd name="connsiteX25" fmla="*/ 53721 w 76136"/>
                  <a:gd name="connsiteY25" fmla="*/ 109347 h 116649"/>
                  <a:gd name="connsiteX26" fmla="*/ 53721 w 76136"/>
                  <a:gd name="connsiteY26" fmla="*/ 106363 h 116649"/>
                  <a:gd name="connsiteX27" fmla="*/ 49593 w 76136"/>
                  <a:gd name="connsiteY27" fmla="*/ 110046 h 116649"/>
                  <a:gd name="connsiteX28" fmla="*/ 44386 w 76136"/>
                  <a:gd name="connsiteY28" fmla="*/ 113348 h 116649"/>
                  <a:gd name="connsiteX29" fmla="*/ 38100 w 76136"/>
                  <a:gd name="connsiteY29" fmla="*/ 115697 h 116649"/>
                  <a:gd name="connsiteX30" fmla="*/ 30607 w 76136"/>
                  <a:gd name="connsiteY30" fmla="*/ 116649 h 116649"/>
                  <a:gd name="connsiteX31" fmla="*/ 36957 w 76136"/>
                  <a:gd name="connsiteY31" fmla="*/ 106172 h 116649"/>
                  <a:gd name="connsiteX32" fmla="*/ 42101 w 76136"/>
                  <a:gd name="connsiteY32" fmla="*/ 105474 h 116649"/>
                  <a:gd name="connsiteX33" fmla="*/ 46482 w 76136"/>
                  <a:gd name="connsiteY33" fmla="*/ 103759 h 116649"/>
                  <a:gd name="connsiteX34" fmla="*/ 50038 w 76136"/>
                  <a:gd name="connsiteY34" fmla="*/ 101473 h 116649"/>
                  <a:gd name="connsiteX35" fmla="*/ 52642 w 76136"/>
                  <a:gd name="connsiteY35" fmla="*/ 99124 h 116649"/>
                  <a:gd name="connsiteX36" fmla="*/ 52642 w 76136"/>
                  <a:gd name="connsiteY36" fmla="*/ 47244 h 116649"/>
                  <a:gd name="connsiteX37" fmla="*/ 50927 w 76136"/>
                  <a:gd name="connsiteY37" fmla="*/ 45657 h 116649"/>
                  <a:gd name="connsiteX38" fmla="*/ 47879 w 76136"/>
                  <a:gd name="connsiteY38" fmla="*/ 44260 h 116649"/>
                  <a:gd name="connsiteX39" fmla="*/ 43879 w 76136"/>
                  <a:gd name="connsiteY39" fmla="*/ 43307 h 116649"/>
                  <a:gd name="connsiteX40" fmla="*/ 39243 w 76136"/>
                  <a:gd name="connsiteY40" fmla="*/ 42990 h 116649"/>
                  <a:gd name="connsiteX41" fmla="*/ 30607 w 76136"/>
                  <a:gd name="connsiteY41" fmla="*/ 44704 h 116649"/>
                  <a:gd name="connsiteX42" fmla="*/ 23495 w 76136"/>
                  <a:gd name="connsiteY42" fmla="*/ 50292 h 116649"/>
                  <a:gd name="connsiteX43" fmla="*/ 18605 w 76136"/>
                  <a:gd name="connsiteY43" fmla="*/ 60388 h 116649"/>
                  <a:gd name="connsiteX44" fmla="*/ 16637 w 76136"/>
                  <a:gd name="connsiteY44" fmla="*/ 75502 h 116649"/>
                  <a:gd name="connsiteX45" fmla="*/ 18034 w 76136"/>
                  <a:gd name="connsiteY45" fmla="*/ 89281 h 116649"/>
                  <a:gd name="connsiteX46" fmla="*/ 22352 w 76136"/>
                  <a:gd name="connsiteY46" fmla="*/ 98806 h 116649"/>
                  <a:gd name="connsiteX47" fmla="*/ 28893 w 76136"/>
                  <a:gd name="connsiteY47" fmla="*/ 104331 h 116649"/>
                  <a:gd name="connsiteX48" fmla="*/ 36957 w 76136"/>
                  <a:gd name="connsiteY48" fmla="*/ 106109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76136" h="116649">
                    <a:moveTo>
                      <a:pt x="30607" y="116649"/>
                    </a:moveTo>
                    <a:cubicBezTo>
                      <a:pt x="26543" y="116649"/>
                      <a:pt x="22670" y="115888"/>
                      <a:pt x="18986" y="114300"/>
                    </a:cubicBezTo>
                    <a:cubicBezTo>
                      <a:pt x="15304" y="112713"/>
                      <a:pt x="12065" y="110363"/>
                      <a:pt x="9208" y="107124"/>
                    </a:cubicBezTo>
                    <a:cubicBezTo>
                      <a:pt x="6414" y="103949"/>
                      <a:pt x="4191" y="99885"/>
                      <a:pt x="2477" y="95060"/>
                    </a:cubicBezTo>
                    <a:cubicBezTo>
                      <a:pt x="826" y="90234"/>
                      <a:pt x="0" y="84518"/>
                      <a:pt x="0" y="77915"/>
                    </a:cubicBezTo>
                    <a:cubicBezTo>
                      <a:pt x="0" y="71882"/>
                      <a:pt x="952" y="66294"/>
                      <a:pt x="2794" y="61024"/>
                    </a:cubicBezTo>
                    <a:cubicBezTo>
                      <a:pt x="4636" y="55817"/>
                      <a:pt x="7302" y="51245"/>
                      <a:pt x="10795" y="47371"/>
                    </a:cubicBezTo>
                    <a:cubicBezTo>
                      <a:pt x="14288" y="43498"/>
                      <a:pt x="18479" y="40513"/>
                      <a:pt x="23432" y="38290"/>
                    </a:cubicBezTo>
                    <a:cubicBezTo>
                      <a:pt x="28385" y="36132"/>
                      <a:pt x="33973" y="34988"/>
                      <a:pt x="40196" y="34988"/>
                    </a:cubicBezTo>
                    <a:cubicBezTo>
                      <a:pt x="42418" y="34988"/>
                      <a:pt x="44514" y="35115"/>
                      <a:pt x="46673" y="35306"/>
                    </a:cubicBezTo>
                    <a:cubicBezTo>
                      <a:pt x="48768" y="35560"/>
                      <a:pt x="50800" y="35814"/>
                      <a:pt x="52705" y="36195"/>
                    </a:cubicBezTo>
                    <a:lnTo>
                      <a:pt x="52705" y="10668"/>
                    </a:lnTo>
                    <a:lnTo>
                      <a:pt x="39243" y="9398"/>
                    </a:lnTo>
                    <a:lnTo>
                      <a:pt x="39243" y="2921"/>
                    </a:lnTo>
                    <a:lnTo>
                      <a:pt x="64262" y="0"/>
                    </a:lnTo>
                    <a:lnTo>
                      <a:pt x="64580" y="0"/>
                    </a:lnTo>
                    <a:lnTo>
                      <a:pt x="68008" y="2413"/>
                    </a:lnTo>
                    <a:lnTo>
                      <a:pt x="68008" y="106807"/>
                    </a:lnTo>
                    <a:lnTo>
                      <a:pt x="76136" y="106807"/>
                    </a:lnTo>
                    <a:lnTo>
                      <a:pt x="76136" y="114046"/>
                    </a:lnTo>
                    <a:cubicBezTo>
                      <a:pt x="74232" y="114554"/>
                      <a:pt x="72009" y="115126"/>
                      <a:pt x="69405" y="115697"/>
                    </a:cubicBezTo>
                    <a:cubicBezTo>
                      <a:pt x="66802" y="116268"/>
                      <a:pt x="64071" y="116586"/>
                      <a:pt x="61214" y="116586"/>
                    </a:cubicBezTo>
                    <a:cubicBezTo>
                      <a:pt x="59944" y="116586"/>
                      <a:pt x="58928" y="116523"/>
                      <a:pt x="57976" y="116332"/>
                    </a:cubicBezTo>
                    <a:cubicBezTo>
                      <a:pt x="57086" y="116142"/>
                      <a:pt x="56261" y="115824"/>
                      <a:pt x="55626" y="115316"/>
                    </a:cubicBezTo>
                    <a:cubicBezTo>
                      <a:pt x="54991" y="114808"/>
                      <a:pt x="54483" y="114046"/>
                      <a:pt x="54165" y="113093"/>
                    </a:cubicBezTo>
                    <a:cubicBezTo>
                      <a:pt x="53848" y="112141"/>
                      <a:pt x="53721" y="110871"/>
                      <a:pt x="53721" y="109347"/>
                    </a:cubicBezTo>
                    <a:lnTo>
                      <a:pt x="53721" y="106363"/>
                    </a:lnTo>
                    <a:cubicBezTo>
                      <a:pt x="52515" y="107569"/>
                      <a:pt x="51181" y="108839"/>
                      <a:pt x="49593" y="110046"/>
                    </a:cubicBezTo>
                    <a:cubicBezTo>
                      <a:pt x="48070" y="111252"/>
                      <a:pt x="46292" y="112395"/>
                      <a:pt x="44386" y="113348"/>
                    </a:cubicBezTo>
                    <a:cubicBezTo>
                      <a:pt x="42482" y="114300"/>
                      <a:pt x="40386" y="115062"/>
                      <a:pt x="38100" y="115697"/>
                    </a:cubicBezTo>
                    <a:cubicBezTo>
                      <a:pt x="35814" y="116332"/>
                      <a:pt x="33338" y="116649"/>
                      <a:pt x="30607" y="116649"/>
                    </a:cubicBezTo>
                    <a:close/>
                    <a:moveTo>
                      <a:pt x="36957" y="106172"/>
                    </a:moveTo>
                    <a:cubicBezTo>
                      <a:pt x="38799" y="106172"/>
                      <a:pt x="40513" y="105918"/>
                      <a:pt x="42101" y="105474"/>
                    </a:cubicBezTo>
                    <a:cubicBezTo>
                      <a:pt x="43688" y="105029"/>
                      <a:pt x="45149" y="104457"/>
                      <a:pt x="46482" y="103759"/>
                    </a:cubicBezTo>
                    <a:cubicBezTo>
                      <a:pt x="47815" y="103060"/>
                      <a:pt x="49022" y="102299"/>
                      <a:pt x="50038" y="101473"/>
                    </a:cubicBezTo>
                    <a:cubicBezTo>
                      <a:pt x="51118" y="100648"/>
                      <a:pt x="51943" y="99885"/>
                      <a:pt x="52642" y="99124"/>
                    </a:cubicBezTo>
                    <a:lnTo>
                      <a:pt x="52642" y="47244"/>
                    </a:lnTo>
                    <a:cubicBezTo>
                      <a:pt x="52324" y="46673"/>
                      <a:pt x="51752" y="46165"/>
                      <a:pt x="50927" y="45657"/>
                    </a:cubicBezTo>
                    <a:cubicBezTo>
                      <a:pt x="50102" y="45149"/>
                      <a:pt x="49022" y="44640"/>
                      <a:pt x="47879" y="44260"/>
                    </a:cubicBezTo>
                    <a:cubicBezTo>
                      <a:pt x="46673" y="43879"/>
                      <a:pt x="45339" y="43561"/>
                      <a:pt x="43879" y="43307"/>
                    </a:cubicBezTo>
                    <a:cubicBezTo>
                      <a:pt x="42418" y="43053"/>
                      <a:pt x="40894" y="42990"/>
                      <a:pt x="39243" y="42990"/>
                    </a:cubicBezTo>
                    <a:cubicBezTo>
                      <a:pt x="36195" y="42990"/>
                      <a:pt x="33274" y="43561"/>
                      <a:pt x="30607" y="44704"/>
                    </a:cubicBezTo>
                    <a:cubicBezTo>
                      <a:pt x="27940" y="45847"/>
                      <a:pt x="25527" y="47752"/>
                      <a:pt x="23495" y="50292"/>
                    </a:cubicBezTo>
                    <a:cubicBezTo>
                      <a:pt x="21463" y="52896"/>
                      <a:pt x="19812" y="56198"/>
                      <a:pt x="18605" y="60388"/>
                    </a:cubicBezTo>
                    <a:cubicBezTo>
                      <a:pt x="17399" y="64516"/>
                      <a:pt x="16764" y="69532"/>
                      <a:pt x="16637" y="75502"/>
                    </a:cubicBezTo>
                    <a:cubicBezTo>
                      <a:pt x="16574" y="80835"/>
                      <a:pt x="17018" y="85407"/>
                      <a:pt x="18034" y="89281"/>
                    </a:cubicBezTo>
                    <a:cubicBezTo>
                      <a:pt x="19050" y="93154"/>
                      <a:pt x="20511" y="96329"/>
                      <a:pt x="22352" y="98806"/>
                    </a:cubicBezTo>
                    <a:cubicBezTo>
                      <a:pt x="24193" y="101346"/>
                      <a:pt x="26416" y="103188"/>
                      <a:pt x="28893" y="104331"/>
                    </a:cubicBezTo>
                    <a:cubicBezTo>
                      <a:pt x="31433" y="105537"/>
                      <a:pt x="34099" y="106109"/>
                      <a:pt x="36957" y="1061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489E301F-24BB-C402-5C21-3519725F07A9}"/>
                  </a:ext>
                </a:extLst>
              </p:cNvPr>
              <p:cNvSpPr/>
              <p:nvPr/>
            </p:nvSpPr>
            <p:spPr>
              <a:xfrm>
                <a:off x="2007044" y="943419"/>
                <a:ext cx="64452" cy="81470"/>
              </a:xfrm>
              <a:custGeom>
                <a:avLst/>
                <a:gdLst>
                  <a:gd name="connsiteX0" fmla="*/ 34925 w 64452"/>
                  <a:gd name="connsiteY0" fmla="*/ 81470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3 h 81470"/>
                  <a:gd name="connsiteX5" fmla="*/ 2730 w 64452"/>
                  <a:gd name="connsiteY5" fmla="*/ 24130 h 81470"/>
                  <a:gd name="connsiteX6" fmla="*/ 10351 w 64452"/>
                  <a:gd name="connsiteY6" fmla="*/ 11239 h 81470"/>
                  <a:gd name="connsiteX7" fmla="*/ 21971 w 64452"/>
                  <a:gd name="connsiteY7" fmla="*/ 2921 h 81470"/>
                  <a:gd name="connsiteX8" fmla="*/ 36639 w 64452"/>
                  <a:gd name="connsiteY8" fmla="*/ 0 h 81470"/>
                  <a:gd name="connsiteX9" fmla="*/ 56705 w 64452"/>
                  <a:gd name="connsiteY9" fmla="*/ 7048 h 81470"/>
                  <a:gd name="connsiteX10" fmla="*/ 64452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5 w 64452"/>
                  <a:gd name="connsiteY15" fmla="*/ 55118 h 81470"/>
                  <a:gd name="connsiteX16" fmla="*/ 23749 w 64452"/>
                  <a:gd name="connsiteY16" fmla="*/ 64198 h 81470"/>
                  <a:gd name="connsiteX17" fmla="*/ 31051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7 h 81470"/>
                  <a:gd name="connsiteX21" fmla="*/ 56451 w 64452"/>
                  <a:gd name="connsiteY21" fmla="*/ 66865 h 81470"/>
                  <a:gd name="connsiteX22" fmla="*/ 60261 w 64452"/>
                  <a:gd name="connsiteY22" fmla="*/ 64516 h 81470"/>
                  <a:gd name="connsiteX23" fmla="*/ 63119 w 64452"/>
                  <a:gd name="connsiteY23" fmla="*/ 71247 h 81470"/>
                  <a:gd name="connsiteX24" fmla="*/ 58102 w 64452"/>
                  <a:gd name="connsiteY24" fmla="*/ 75057 h 81470"/>
                  <a:gd name="connsiteX25" fmla="*/ 51308 w 64452"/>
                  <a:gd name="connsiteY25" fmla="*/ 78295 h 81470"/>
                  <a:gd name="connsiteX26" fmla="*/ 43370 w 64452"/>
                  <a:gd name="connsiteY26" fmla="*/ 80581 h 81470"/>
                  <a:gd name="connsiteX27" fmla="*/ 34925 w 64452"/>
                  <a:gd name="connsiteY27" fmla="*/ 81407 h 81470"/>
                  <a:gd name="connsiteX28" fmla="*/ 33210 w 64452"/>
                  <a:gd name="connsiteY28" fmla="*/ 8128 h 81470"/>
                  <a:gd name="connsiteX29" fmla="*/ 26860 w 64452"/>
                  <a:gd name="connsiteY29" fmla="*/ 9334 h 81470"/>
                  <a:gd name="connsiteX30" fmla="*/ 21717 w 64452"/>
                  <a:gd name="connsiteY30" fmla="*/ 13398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89 h 81470"/>
                  <a:gd name="connsiteX35" fmla="*/ 48260 w 64452"/>
                  <a:gd name="connsiteY35" fmla="*/ 27495 h 81470"/>
                  <a:gd name="connsiteX36" fmla="*/ 47435 w 64452"/>
                  <a:gd name="connsiteY36" fmla="*/ 20193 h 81470"/>
                  <a:gd name="connsiteX37" fmla="*/ 44831 w 64452"/>
                  <a:gd name="connsiteY37" fmla="*/ 14033 h 81470"/>
                  <a:gd name="connsiteX38" fmla="*/ 40195 w 64452"/>
                  <a:gd name="connsiteY38" fmla="*/ 9779 h 81470"/>
                  <a:gd name="connsiteX39" fmla="*/ 33147 w 64452"/>
                  <a:gd name="connsiteY39" fmla="*/ 8191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0"/>
                    </a:moveTo>
                    <a:cubicBezTo>
                      <a:pt x="29146" y="81470"/>
                      <a:pt x="24066" y="80454"/>
                      <a:pt x="19685" y="78486"/>
                    </a:cubicBezTo>
                    <a:cubicBezTo>
                      <a:pt x="15304" y="76517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8" y="52133"/>
                      <a:pt x="0" y="46672"/>
                      <a:pt x="0" y="40703"/>
                    </a:cubicBezTo>
                    <a:cubicBezTo>
                      <a:pt x="0" y="34734"/>
                      <a:pt x="889" y="29083"/>
                      <a:pt x="2730" y="24130"/>
                    </a:cubicBezTo>
                    <a:cubicBezTo>
                      <a:pt x="4572" y="19113"/>
                      <a:pt x="7112" y="14859"/>
                      <a:pt x="10351" y="11239"/>
                    </a:cubicBezTo>
                    <a:cubicBezTo>
                      <a:pt x="13589" y="7683"/>
                      <a:pt x="17463" y="4889"/>
                      <a:pt x="21971" y="2921"/>
                    </a:cubicBezTo>
                    <a:cubicBezTo>
                      <a:pt x="26479" y="952"/>
                      <a:pt x="31305" y="0"/>
                      <a:pt x="36639" y="0"/>
                    </a:cubicBezTo>
                    <a:cubicBezTo>
                      <a:pt x="45276" y="0"/>
                      <a:pt x="51943" y="2349"/>
                      <a:pt x="56705" y="7048"/>
                    </a:cubicBezTo>
                    <a:cubicBezTo>
                      <a:pt x="61468" y="11747"/>
                      <a:pt x="64008" y="18669"/>
                      <a:pt x="64452" y="27813"/>
                    </a:cubicBezTo>
                    <a:cubicBezTo>
                      <a:pt x="64452" y="30797"/>
                      <a:pt x="64452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5" y="55118"/>
                    </a:cubicBezTo>
                    <a:cubicBezTo>
                      <a:pt x="19939" y="58801"/>
                      <a:pt x="21654" y="61849"/>
                      <a:pt x="23749" y="64198"/>
                    </a:cubicBezTo>
                    <a:cubicBezTo>
                      <a:pt x="25845" y="66548"/>
                      <a:pt x="28321" y="68263"/>
                      <a:pt x="31051" y="69342"/>
                    </a:cubicBezTo>
                    <a:cubicBezTo>
                      <a:pt x="33782" y="70421"/>
                      <a:pt x="36639" y="70929"/>
                      <a:pt x="39624" y="70929"/>
                    </a:cubicBezTo>
                    <a:cubicBezTo>
                      <a:pt x="41592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7"/>
                    </a:cubicBezTo>
                    <a:cubicBezTo>
                      <a:pt x="53213" y="68326"/>
                      <a:pt x="54927" y="67627"/>
                      <a:pt x="56451" y="66865"/>
                    </a:cubicBezTo>
                    <a:cubicBezTo>
                      <a:pt x="57976" y="66103"/>
                      <a:pt x="59245" y="65341"/>
                      <a:pt x="60261" y="64516"/>
                    </a:cubicBezTo>
                    <a:lnTo>
                      <a:pt x="63119" y="71247"/>
                    </a:lnTo>
                    <a:cubicBezTo>
                      <a:pt x="61785" y="72580"/>
                      <a:pt x="60135" y="73850"/>
                      <a:pt x="58102" y="75057"/>
                    </a:cubicBezTo>
                    <a:cubicBezTo>
                      <a:pt x="56070" y="76263"/>
                      <a:pt x="53785" y="77406"/>
                      <a:pt x="51308" y="78295"/>
                    </a:cubicBezTo>
                    <a:cubicBezTo>
                      <a:pt x="48832" y="79248"/>
                      <a:pt x="46164" y="80010"/>
                      <a:pt x="43370" y="80581"/>
                    </a:cubicBezTo>
                    <a:cubicBezTo>
                      <a:pt x="40576" y="81153"/>
                      <a:pt x="37782" y="81407"/>
                      <a:pt x="34925" y="81407"/>
                    </a:cubicBezTo>
                    <a:close/>
                    <a:moveTo>
                      <a:pt x="33210" y="8128"/>
                    </a:moveTo>
                    <a:cubicBezTo>
                      <a:pt x="30924" y="8128"/>
                      <a:pt x="28829" y="8509"/>
                      <a:pt x="26860" y="9334"/>
                    </a:cubicBezTo>
                    <a:cubicBezTo>
                      <a:pt x="24892" y="10160"/>
                      <a:pt x="23177" y="11493"/>
                      <a:pt x="21717" y="13398"/>
                    </a:cubicBezTo>
                    <a:cubicBezTo>
                      <a:pt x="20257" y="15303"/>
                      <a:pt x="18986" y="17843"/>
                      <a:pt x="18098" y="21082"/>
                    </a:cubicBezTo>
                    <a:cubicBezTo>
                      <a:pt x="17145" y="24257"/>
                      <a:pt x="16573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5"/>
                      <a:pt x="48260" y="30289"/>
                    </a:cubicBezTo>
                    <a:cubicBezTo>
                      <a:pt x="48260" y="29273"/>
                      <a:pt x="48260" y="28321"/>
                      <a:pt x="48260" y="27495"/>
                    </a:cubicBezTo>
                    <a:cubicBezTo>
                      <a:pt x="48260" y="24955"/>
                      <a:pt x="48006" y="22479"/>
                      <a:pt x="47435" y="20193"/>
                    </a:cubicBezTo>
                    <a:cubicBezTo>
                      <a:pt x="46863" y="17843"/>
                      <a:pt x="46038" y="15811"/>
                      <a:pt x="44831" y="14033"/>
                    </a:cubicBezTo>
                    <a:cubicBezTo>
                      <a:pt x="43624" y="12255"/>
                      <a:pt x="42101" y="10858"/>
                      <a:pt x="40195" y="9779"/>
                    </a:cubicBezTo>
                    <a:cubicBezTo>
                      <a:pt x="38290" y="8699"/>
                      <a:pt x="35941" y="8191"/>
                      <a:pt x="33147" y="81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D020AA67-7E21-5F20-3F92-95A43672AA5D}"/>
                  </a:ext>
                </a:extLst>
              </p:cNvPr>
              <p:cNvSpPr/>
              <p:nvPr/>
            </p:nvSpPr>
            <p:spPr>
              <a:xfrm>
                <a:off x="1279461" y="1076515"/>
                <a:ext cx="68897" cy="107061"/>
              </a:xfrm>
              <a:custGeom>
                <a:avLst/>
                <a:gdLst>
                  <a:gd name="connsiteX0" fmla="*/ 31813 w 68897"/>
                  <a:gd name="connsiteY0" fmla="*/ 107061 h 107061"/>
                  <a:gd name="connsiteX1" fmla="*/ 20638 w 68897"/>
                  <a:gd name="connsiteY1" fmla="*/ 106109 h 107061"/>
                  <a:gd name="connsiteX2" fmla="*/ 11493 w 68897"/>
                  <a:gd name="connsiteY2" fmla="*/ 104013 h 107061"/>
                  <a:gd name="connsiteX3" fmla="*/ 4572 w 68897"/>
                  <a:gd name="connsiteY3" fmla="*/ 101790 h 107061"/>
                  <a:gd name="connsiteX4" fmla="*/ 0 w 68897"/>
                  <a:gd name="connsiteY4" fmla="*/ 100648 h 107061"/>
                  <a:gd name="connsiteX5" fmla="*/ 1143 w 68897"/>
                  <a:gd name="connsiteY5" fmla="*/ 75374 h 107061"/>
                  <a:gd name="connsiteX6" fmla="*/ 10604 w 68897"/>
                  <a:gd name="connsiteY6" fmla="*/ 75374 h 107061"/>
                  <a:gd name="connsiteX7" fmla="*/ 13462 w 68897"/>
                  <a:gd name="connsiteY7" fmla="*/ 92329 h 107061"/>
                  <a:gd name="connsiteX8" fmla="*/ 16510 w 68897"/>
                  <a:gd name="connsiteY8" fmla="*/ 94806 h 107061"/>
                  <a:gd name="connsiteX9" fmla="*/ 20891 w 68897"/>
                  <a:gd name="connsiteY9" fmla="*/ 96838 h 107061"/>
                  <a:gd name="connsiteX10" fmla="*/ 26225 w 68897"/>
                  <a:gd name="connsiteY10" fmla="*/ 98171 h 107061"/>
                  <a:gd name="connsiteX11" fmla="*/ 32194 w 68897"/>
                  <a:gd name="connsiteY11" fmla="*/ 98679 h 107061"/>
                  <a:gd name="connsiteX12" fmla="*/ 47435 w 68897"/>
                  <a:gd name="connsiteY12" fmla="*/ 94107 h 107061"/>
                  <a:gd name="connsiteX13" fmla="*/ 52324 w 68897"/>
                  <a:gd name="connsiteY13" fmla="*/ 81598 h 107061"/>
                  <a:gd name="connsiteX14" fmla="*/ 50736 w 68897"/>
                  <a:gd name="connsiteY14" fmla="*/ 74295 h 107061"/>
                  <a:gd name="connsiteX15" fmla="*/ 46101 w 68897"/>
                  <a:gd name="connsiteY15" fmla="*/ 68517 h 107061"/>
                  <a:gd name="connsiteX16" fmla="*/ 38735 w 68897"/>
                  <a:gd name="connsiteY16" fmla="*/ 63627 h 107061"/>
                  <a:gd name="connsiteX17" fmla="*/ 29083 w 68897"/>
                  <a:gd name="connsiteY17" fmla="*/ 58865 h 107061"/>
                  <a:gd name="connsiteX18" fmla="*/ 20002 w 68897"/>
                  <a:gd name="connsiteY18" fmla="*/ 54293 h 107061"/>
                  <a:gd name="connsiteX19" fmla="*/ 11049 w 68897"/>
                  <a:gd name="connsiteY19" fmla="*/ 47752 h 107061"/>
                  <a:gd name="connsiteX20" fmla="*/ 4191 w 68897"/>
                  <a:gd name="connsiteY20" fmla="*/ 38735 h 107061"/>
                  <a:gd name="connsiteX21" fmla="*/ 1460 w 68897"/>
                  <a:gd name="connsiteY21" fmla="*/ 26734 h 107061"/>
                  <a:gd name="connsiteX22" fmla="*/ 3874 w 68897"/>
                  <a:gd name="connsiteY22" fmla="*/ 15938 h 107061"/>
                  <a:gd name="connsiteX23" fmla="*/ 10731 w 68897"/>
                  <a:gd name="connsiteY23" fmla="*/ 7493 h 107061"/>
                  <a:gd name="connsiteX24" fmla="*/ 21336 w 68897"/>
                  <a:gd name="connsiteY24" fmla="*/ 1968 h 107061"/>
                  <a:gd name="connsiteX25" fmla="*/ 35115 w 68897"/>
                  <a:gd name="connsiteY25" fmla="*/ 0 h 107061"/>
                  <a:gd name="connsiteX26" fmla="*/ 44069 w 68897"/>
                  <a:gd name="connsiteY26" fmla="*/ 699 h 107061"/>
                  <a:gd name="connsiteX27" fmla="*/ 51816 w 68897"/>
                  <a:gd name="connsiteY27" fmla="*/ 2223 h 107061"/>
                  <a:gd name="connsiteX28" fmla="*/ 58039 w 68897"/>
                  <a:gd name="connsiteY28" fmla="*/ 3937 h 107061"/>
                  <a:gd name="connsiteX29" fmla="*/ 62293 w 68897"/>
                  <a:gd name="connsiteY29" fmla="*/ 5080 h 107061"/>
                  <a:gd name="connsiteX30" fmla="*/ 61404 w 68897"/>
                  <a:gd name="connsiteY30" fmla="*/ 28321 h 107061"/>
                  <a:gd name="connsiteX31" fmla="*/ 52324 w 68897"/>
                  <a:gd name="connsiteY31" fmla="*/ 28321 h 107061"/>
                  <a:gd name="connsiteX32" fmla="*/ 48958 w 68897"/>
                  <a:gd name="connsiteY32" fmla="*/ 12256 h 107061"/>
                  <a:gd name="connsiteX33" fmla="*/ 46926 w 68897"/>
                  <a:gd name="connsiteY33" fmla="*/ 10859 h 107061"/>
                  <a:gd name="connsiteX34" fmla="*/ 43624 w 68897"/>
                  <a:gd name="connsiteY34" fmla="*/ 9588 h 107061"/>
                  <a:gd name="connsiteX35" fmla="*/ 39433 w 68897"/>
                  <a:gd name="connsiteY35" fmla="*/ 8636 h 107061"/>
                  <a:gd name="connsiteX36" fmla="*/ 34671 w 68897"/>
                  <a:gd name="connsiteY36" fmla="*/ 8255 h 107061"/>
                  <a:gd name="connsiteX37" fmla="*/ 20955 w 68897"/>
                  <a:gd name="connsiteY37" fmla="*/ 11874 h 107061"/>
                  <a:gd name="connsiteX38" fmla="*/ 16637 w 68897"/>
                  <a:gd name="connsiteY38" fmla="*/ 22924 h 107061"/>
                  <a:gd name="connsiteX39" fmla="*/ 18161 w 68897"/>
                  <a:gd name="connsiteY39" fmla="*/ 29845 h 107061"/>
                  <a:gd name="connsiteX40" fmla="*/ 22669 w 68897"/>
                  <a:gd name="connsiteY40" fmla="*/ 35306 h 107061"/>
                  <a:gd name="connsiteX41" fmla="*/ 29972 w 68897"/>
                  <a:gd name="connsiteY41" fmla="*/ 40196 h 107061"/>
                  <a:gd name="connsiteX42" fmla="*/ 39941 w 68897"/>
                  <a:gd name="connsiteY42" fmla="*/ 45402 h 107061"/>
                  <a:gd name="connsiteX43" fmla="*/ 50165 w 68897"/>
                  <a:gd name="connsiteY43" fmla="*/ 50863 h 107061"/>
                  <a:gd name="connsiteX44" fmla="*/ 59499 w 68897"/>
                  <a:gd name="connsiteY44" fmla="*/ 57468 h 107061"/>
                  <a:gd name="connsiteX45" fmla="*/ 66294 w 68897"/>
                  <a:gd name="connsiteY45" fmla="*/ 65913 h 107061"/>
                  <a:gd name="connsiteX46" fmla="*/ 68897 w 68897"/>
                  <a:gd name="connsiteY46" fmla="*/ 76962 h 107061"/>
                  <a:gd name="connsiteX47" fmla="*/ 66485 w 68897"/>
                  <a:gd name="connsiteY47" fmla="*/ 87757 h 107061"/>
                  <a:gd name="connsiteX48" fmla="*/ 59436 w 68897"/>
                  <a:gd name="connsiteY48" fmla="*/ 97409 h 107061"/>
                  <a:gd name="connsiteX49" fmla="*/ 47815 w 68897"/>
                  <a:gd name="connsiteY49" fmla="*/ 104331 h 107061"/>
                  <a:gd name="connsiteX50" fmla="*/ 31750 w 68897"/>
                  <a:gd name="connsiteY50" fmla="*/ 106998 h 10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8897" h="107061">
                    <a:moveTo>
                      <a:pt x="31813" y="107061"/>
                    </a:moveTo>
                    <a:cubicBezTo>
                      <a:pt x="27749" y="107061"/>
                      <a:pt x="24003" y="106743"/>
                      <a:pt x="20638" y="106109"/>
                    </a:cubicBezTo>
                    <a:cubicBezTo>
                      <a:pt x="17208" y="105474"/>
                      <a:pt x="14160" y="104775"/>
                      <a:pt x="11493" y="104013"/>
                    </a:cubicBezTo>
                    <a:cubicBezTo>
                      <a:pt x="8826" y="103251"/>
                      <a:pt x="6477" y="102489"/>
                      <a:pt x="4572" y="101790"/>
                    </a:cubicBezTo>
                    <a:cubicBezTo>
                      <a:pt x="2603" y="101092"/>
                      <a:pt x="1143" y="100711"/>
                      <a:pt x="0" y="100648"/>
                    </a:cubicBezTo>
                    <a:lnTo>
                      <a:pt x="1143" y="75374"/>
                    </a:lnTo>
                    <a:lnTo>
                      <a:pt x="10604" y="75374"/>
                    </a:lnTo>
                    <a:lnTo>
                      <a:pt x="13462" y="92329"/>
                    </a:lnTo>
                    <a:cubicBezTo>
                      <a:pt x="14224" y="93218"/>
                      <a:pt x="15240" y="94043"/>
                      <a:pt x="16510" y="94806"/>
                    </a:cubicBezTo>
                    <a:cubicBezTo>
                      <a:pt x="17780" y="95568"/>
                      <a:pt x="19240" y="96266"/>
                      <a:pt x="20891" y="96838"/>
                    </a:cubicBezTo>
                    <a:cubicBezTo>
                      <a:pt x="22542" y="97409"/>
                      <a:pt x="24321" y="97854"/>
                      <a:pt x="26225" y="98171"/>
                    </a:cubicBezTo>
                    <a:cubicBezTo>
                      <a:pt x="28130" y="98488"/>
                      <a:pt x="30099" y="98679"/>
                      <a:pt x="32194" y="98679"/>
                    </a:cubicBezTo>
                    <a:cubicBezTo>
                      <a:pt x="39052" y="98679"/>
                      <a:pt x="44132" y="97155"/>
                      <a:pt x="47435" y="94107"/>
                    </a:cubicBezTo>
                    <a:cubicBezTo>
                      <a:pt x="50673" y="91059"/>
                      <a:pt x="52324" y="86932"/>
                      <a:pt x="52324" y="81598"/>
                    </a:cubicBezTo>
                    <a:cubicBezTo>
                      <a:pt x="52324" y="78804"/>
                      <a:pt x="51752" y="76390"/>
                      <a:pt x="50736" y="74295"/>
                    </a:cubicBezTo>
                    <a:cubicBezTo>
                      <a:pt x="49657" y="72199"/>
                      <a:pt x="48133" y="70295"/>
                      <a:pt x="46101" y="68517"/>
                    </a:cubicBezTo>
                    <a:cubicBezTo>
                      <a:pt x="44069" y="66802"/>
                      <a:pt x="41592" y="65151"/>
                      <a:pt x="38735" y="63627"/>
                    </a:cubicBezTo>
                    <a:cubicBezTo>
                      <a:pt x="35877" y="62103"/>
                      <a:pt x="32639" y="60515"/>
                      <a:pt x="29083" y="58865"/>
                    </a:cubicBezTo>
                    <a:cubicBezTo>
                      <a:pt x="26225" y="57595"/>
                      <a:pt x="23241" y="56071"/>
                      <a:pt x="20002" y="54293"/>
                    </a:cubicBezTo>
                    <a:cubicBezTo>
                      <a:pt x="16764" y="52515"/>
                      <a:pt x="13779" y="50356"/>
                      <a:pt x="11049" y="47752"/>
                    </a:cubicBezTo>
                    <a:cubicBezTo>
                      <a:pt x="8318" y="45149"/>
                      <a:pt x="6032" y="42164"/>
                      <a:pt x="4191" y="38735"/>
                    </a:cubicBezTo>
                    <a:cubicBezTo>
                      <a:pt x="2349" y="35306"/>
                      <a:pt x="1460" y="31306"/>
                      <a:pt x="1460" y="26734"/>
                    </a:cubicBezTo>
                    <a:cubicBezTo>
                      <a:pt x="1460" y="22796"/>
                      <a:pt x="2286" y="19240"/>
                      <a:pt x="3874" y="15938"/>
                    </a:cubicBezTo>
                    <a:cubicBezTo>
                      <a:pt x="5524" y="12700"/>
                      <a:pt x="7747" y="9843"/>
                      <a:pt x="10731" y="7493"/>
                    </a:cubicBezTo>
                    <a:cubicBezTo>
                      <a:pt x="13652" y="5143"/>
                      <a:pt x="17208" y="3302"/>
                      <a:pt x="21336" y="1968"/>
                    </a:cubicBezTo>
                    <a:cubicBezTo>
                      <a:pt x="25463" y="635"/>
                      <a:pt x="30035" y="0"/>
                      <a:pt x="35115" y="0"/>
                    </a:cubicBezTo>
                    <a:cubicBezTo>
                      <a:pt x="38290" y="0"/>
                      <a:pt x="41275" y="254"/>
                      <a:pt x="44069" y="699"/>
                    </a:cubicBezTo>
                    <a:cubicBezTo>
                      <a:pt x="46863" y="1143"/>
                      <a:pt x="49466" y="1651"/>
                      <a:pt x="51816" y="2223"/>
                    </a:cubicBezTo>
                    <a:cubicBezTo>
                      <a:pt x="54165" y="2794"/>
                      <a:pt x="56261" y="3365"/>
                      <a:pt x="58039" y="3937"/>
                    </a:cubicBezTo>
                    <a:cubicBezTo>
                      <a:pt x="59817" y="4509"/>
                      <a:pt x="61214" y="4890"/>
                      <a:pt x="62293" y="5080"/>
                    </a:cubicBezTo>
                    <a:lnTo>
                      <a:pt x="61404" y="28321"/>
                    </a:lnTo>
                    <a:lnTo>
                      <a:pt x="52324" y="28321"/>
                    </a:lnTo>
                    <a:lnTo>
                      <a:pt x="48958" y="12256"/>
                    </a:lnTo>
                    <a:cubicBezTo>
                      <a:pt x="48577" y="11811"/>
                      <a:pt x="47879" y="11303"/>
                      <a:pt x="46926" y="10859"/>
                    </a:cubicBezTo>
                    <a:cubicBezTo>
                      <a:pt x="45974" y="10351"/>
                      <a:pt x="44894" y="9970"/>
                      <a:pt x="43624" y="9588"/>
                    </a:cubicBezTo>
                    <a:cubicBezTo>
                      <a:pt x="42354" y="9207"/>
                      <a:pt x="40957" y="8890"/>
                      <a:pt x="39433" y="8636"/>
                    </a:cubicBezTo>
                    <a:cubicBezTo>
                      <a:pt x="37910" y="8382"/>
                      <a:pt x="36258" y="8255"/>
                      <a:pt x="34671" y="8255"/>
                    </a:cubicBezTo>
                    <a:cubicBezTo>
                      <a:pt x="28385" y="8255"/>
                      <a:pt x="23813" y="9462"/>
                      <a:pt x="20955" y="11874"/>
                    </a:cubicBezTo>
                    <a:cubicBezTo>
                      <a:pt x="18097" y="14288"/>
                      <a:pt x="16637" y="17971"/>
                      <a:pt x="16637" y="22924"/>
                    </a:cubicBezTo>
                    <a:cubicBezTo>
                      <a:pt x="16637" y="25590"/>
                      <a:pt x="17145" y="27876"/>
                      <a:pt x="18161" y="29845"/>
                    </a:cubicBezTo>
                    <a:cubicBezTo>
                      <a:pt x="19177" y="31813"/>
                      <a:pt x="20701" y="33655"/>
                      <a:pt x="22669" y="35306"/>
                    </a:cubicBezTo>
                    <a:cubicBezTo>
                      <a:pt x="24638" y="36957"/>
                      <a:pt x="27051" y="38608"/>
                      <a:pt x="29972" y="40196"/>
                    </a:cubicBezTo>
                    <a:cubicBezTo>
                      <a:pt x="32893" y="41783"/>
                      <a:pt x="36195" y="43561"/>
                      <a:pt x="39941" y="45402"/>
                    </a:cubicBezTo>
                    <a:cubicBezTo>
                      <a:pt x="43307" y="47117"/>
                      <a:pt x="46736" y="48895"/>
                      <a:pt x="50165" y="50863"/>
                    </a:cubicBezTo>
                    <a:cubicBezTo>
                      <a:pt x="53594" y="52832"/>
                      <a:pt x="56705" y="54991"/>
                      <a:pt x="59499" y="57468"/>
                    </a:cubicBezTo>
                    <a:cubicBezTo>
                      <a:pt x="62293" y="59944"/>
                      <a:pt x="64516" y="62738"/>
                      <a:pt x="66294" y="65913"/>
                    </a:cubicBezTo>
                    <a:cubicBezTo>
                      <a:pt x="68072" y="69088"/>
                      <a:pt x="68897" y="72771"/>
                      <a:pt x="68897" y="76962"/>
                    </a:cubicBezTo>
                    <a:cubicBezTo>
                      <a:pt x="68897" y="80582"/>
                      <a:pt x="68072" y="84138"/>
                      <a:pt x="66485" y="87757"/>
                    </a:cubicBezTo>
                    <a:cubicBezTo>
                      <a:pt x="64897" y="91313"/>
                      <a:pt x="62547" y="94552"/>
                      <a:pt x="59436" y="97409"/>
                    </a:cubicBezTo>
                    <a:cubicBezTo>
                      <a:pt x="56324" y="100267"/>
                      <a:pt x="52451" y="102552"/>
                      <a:pt x="47815" y="104331"/>
                    </a:cubicBezTo>
                    <a:cubicBezTo>
                      <a:pt x="43180" y="106109"/>
                      <a:pt x="37846" y="106998"/>
                      <a:pt x="31750" y="10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3FB3C04F-28C2-C77D-A384-063EAF702FB0}"/>
                  </a:ext>
                </a:extLst>
              </p:cNvPr>
              <p:cNvSpPr/>
              <p:nvPr/>
            </p:nvSpPr>
            <p:spPr>
              <a:xfrm>
                <a:off x="1359471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842 w 68643"/>
                  <a:gd name="connsiteY17" fmla="*/ 51499 h 121284"/>
                  <a:gd name="connsiteX18" fmla="*/ 6414 w 68643"/>
                  <a:gd name="connsiteY18" fmla="*/ 48324 h 121284"/>
                  <a:gd name="connsiteX19" fmla="*/ 14161 w 68643"/>
                  <a:gd name="connsiteY19" fmla="*/ 44640 h 121284"/>
                  <a:gd name="connsiteX20" fmla="*/ 23813 w 68643"/>
                  <a:gd name="connsiteY20" fmla="*/ 41529 h 121284"/>
                  <a:gd name="connsiteX21" fmla="*/ 34100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5 w 68643"/>
                  <a:gd name="connsiteY53" fmla="*/ 0 h 121284"/>
                  <a:gd name="connsiteX54" fmla="*/ 18225 w 68643"/>
                  <a:gd name="connsiteY54" fmla="*/ 1016 h 121284"/>
                  <a:gd name="connsiteX55" fmla="*/ 18415 w 68643"/>
                  <a:gd name="connsiteY55" fmla="*/ 2476 h 121284"/>
                  <a:gd name="connsiteX56" fmla="*/ 19495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6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6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9 w 68643"/>
                  <a:gd name="connsiteY68" fmla="*/ 12700 h 121284"/>
                  <a:gd name="connsiteX69" fmla="*/ 49467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842" y="51499"/>
                    </a:lnTo>
                    <a:cubicBezTo>
                      <a:pt x="2731" y="50673"/>
                      <a:pt x="4254" y="49657"/>
                      <a:pt x="6414" y="48324"/>
                    </a:cubicBezTo>
                    <a:cubicBezTo>
                      <a:pt x="8573" y="46990"/>
                      <a:pt x="11176" y="45783"/>
                      <a:pt x="14161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2" y="40640"/>
                      <a:pt x="30671" y="40259"/>
                      <a:pt x="34100" y="40259"/>
                    </a:cubicBezTo>
                    <a:cubicBezTo>
                      <a:pt x="38862" y="40259"/>
                      <a:pt x="42926" y="40767"/>
                      <a:pt x="46292" y="41719"/>
                    </a:cubicBezTo>
                    <a:cubicBezTo>
                      <a:pt x="49593" y="42672"/>
                      <a:pt x="52261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239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8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70" y="508"/>
                      <a:pt x="10096" y="0"/>
                    </a:cubicBezTo>
                    <a:lnTo>
                      <a:pt x="18225" y="0"/>
                    </a:lnTo>
                    <a:cubicBezTo>
                      <a:pt x="18225" y="0"/>
                      <a:pt x="18225" y="571"/>
                      <a:pt x="18225" y="1016"/>
                    </a:cubicBezTo>
                    <a:cubicBezTo>
                      <a:pt x="18225" y="1460"/>
                      <a:pt x="18288" y="1968"/>
                      <a:pt x="18415" y="2476"/>
                    </a:cubicBezTo>
                    <a:cubicBezTo>
                      <a:pt x="18606" y="3556"/>
                      <a:pt x="18923" y="4826"/>
                      <a:pt x="19495" y="6286"/>
                    </a:cubicBezTo>
                    <a:cubicBezTo>
                      <a:pt x="20003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6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800" y="4826"/>
                      <a:pt x="47181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6" y="0"/>
                    </a:lnTo>
                    <a:cubicBezTo>
                      <a:pt x="55436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9" y="12700"/>
                    </a:cubicBezTo>
                    <a:cubicBezTo>
                      <a:pt x="52959" y="15557"/>
                      <a:pt x="51435" y="18034"/>
                      <a:pt x="49467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6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384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ACE028BB-DF9C-D765-A467-DFBE4D0208BA}"/>
                  </a:ext>
                </a:extLst>
              </p:cNvPr>
              <p:cNvSpPr/>
              <p:nvPr/>
            </p:nvSpPr>
            <p:spPr>
              <a:xfrm>
                <a:off x="1439417" y="1102360"/>
                <a:ext cx="83629" cy="79692"/>
              </a:xfrm>
              <a:custGeom>
                <a:avLst/>
                <a:gdLst>
                  <a:gd name="connsiteX0" fmla="*/ 381 w 83629"/>
                  <a:gd name="connsiteY0" fmla="*/ 79629 h 79692"/>
                  <a:gd name="connsiteX1" fmla="*/ 381 w 83629"/>
                  <a:gd name="connsiteY1" fmla="*/ 72072 h 79692"/>
                  <a:gd name="connsiteX2" fmla="*/ 9589 w 83629"/>
                  <a:gd name="connsiteY2" fmla="*/ 70929 h 79692"/>
                  <a:gd name="connsiteX3" fmla="*/ 9589 w 83629"/>
                  <a:gd name="connsiteY3" fmla="*/ 13970 h 79692"/>
                  <a:gd name="connsiteX4" fmla="*/ 0 w 83629"/>
                  <a:gd name="connsiteY4" fmla="*/ 10985 h 79692"/>
                  <a:gd name="connsiteX5" fmla="*/ 0 w 83629"/>
                  <a:gd name="connsiteY5" fmla="*/ 2794 h 79692"/>
                  <a:gd name="connsiteX6" fmla="*/ 19495 w 83629"/>
                  <a:gd name="connsiteY6" fmla="*/ 0 h 79692"/>
                  <a:gd name="connsiteX7" fmla="*/ 19812 w 83629"/>
                  <a:gd name="connsiteY7" fmla="*/ 0 h 79692"/>
                  <a:gd name="connsiteX8" fmla="*/ 23178 w 83629"/>
                  <a:gd name="connsiteY8" fmla="*/ 2730 h 79692"/>
                  <a:gd name="connsiteX9" fmla="*/ 23178 w 83629"/>
                  <a:gd name="connsiteY9" fmla="*/ 8064 h 79692"/>
                  <a:gd name="connsiteX10" fmla="*/ 23051 w 83629"/>
                  <a:gd name="connsiteY10" fmla="*/ 10985 h 79692"/>
                  <a:gd name="connsiteX11" fmla="*/ 28639 w 83629"/>
                  <a:gd name="connsiteY11" fmla="*/ 6985 h 79692"/>
                  <a:gd name="connsiteX12" fmla="*/ 35751 w 83629"/>
                  <a:gd name="connsiteY12" fmla="*/ 3492 h 79692"/>
                  <a:gd name="connsiteX13" fmla="*/ 43498 w 83629"/>
                  <a:gd name="connsiteY13" fmla="*/ 1016 h 79692"/>
                  <a:gd name="connsiteX14" fmla="*/ 51118 w 83629"/>
                  <a:gd name="connsiteY14" fmla="*/ 63 h 79692"/>
                  <a:gd name="connsiteX15" fmla="*/ 62294 w 83629"/>
                  <a:gd name="connsiteY15" fmla="*/ 1905 h 79692"/>
                  <a:gd name="connsiteX16" fmla="*/ 69152 w 83629"/>
                  <a:gd name="connsiteY16" fmla="*/ 7747 h 79692"/>
                  <a:gd name="connsiteX17" fmla="*/ 72581 w 83629"/>
                  <a:gd name="connsiteY17" fmla="*/ 17843 h 79692"/>
                  <a:gd name="connsiteX18" fmla="*/ 73533 w 83629"/>
                  <a:gd name="connsiteY18" fmla="*/ 32575 h 79692"/>
                  <a:gd name="connsiteX19" fmla="*/ 73533 w 83629"/>
                  <a:gd name="connsiteY19" fmla="*/ 70993 h 79692"/>
                  <a:gd name="connsiteX20" fmla="*/ 83630 w 83629"/>
                  <a:gd name="connsiteY20" fmla="*/ 72136 h 79692"/>
                  <a:gd name="connsiteX21" fmla="*/ 83630 w 83629"/>
                  <a:gd name="connsiteY21" fmla="*/ 79692 h 79692"/>
                  <a:gd name="connsiteX22" fmla="*/ 49213 w 83629"/>
                  <a:gd name="connsiteY22" fmla="*/ 79692 h 79692"/>
                  <a:gd name="connsiteX23" fmla="*/ 49213 w 83629"/>
                  <a:gd name="connsiteY23" fmla="*/ 72136 h 79692"/>
                  <a:gd name="connsiteX24" fmla="*/ 58230 w 83629"/>
                  <a:gd name="connsiteY24" fmla="*/ 70993 h 79692"/>
                  <a:gd name="connsiteX25" fmla="*/ 58230 w 83629"/>
                  <a:gd name="connsiteY25" fmla="*/ 32512 h 79692"/>
                  <a:gd name="connsiteX26" fmla="*/ 57785 w 83629"/>
                  <a:gd name="connsiteY26" fmla="*/ 22924 h 79692"/>
                  <a:gd name="connsiteX27" fmla="*/ 55817 w 83629"/>
                  <a:gd name="connsiteY27" fmla="*/ 16065 h 79692"/>
                  <a:gd name="connsiteX28" fmla="*/ 51626 w 83629"/>
                  <a:gd name="connsiteY28" fmla="*/ 11938 h 79692"/>
                  <a:gd name="connsiteX29" fmla="*/ 44450 w 83629"/>
                  <a:gd name="connsiteY29" fmla="*/ 10541 h 79692"/>
                  <a:gd name="connsiteX30" fmla="*/ 34036 w 83629"/>
                  <a:gd name="connsiteY30" fmla="*/ 12446 h 79692"/>
                  <a:gd name="connsiteX31" fmla="*/ 24892 w 83629"/>
                  <a:gd name="connsiteY31" fmla="*/ 17208 h 79692"/>
                  <a:gd name="connsiteX32" fmla="*/ 24892 w 83629"/>
                  <a:gd name="connsiteY32" fmla="*/ 70929 h 79692"/>
                  <a:gd name="connsiteX33" fmla="*/ 34544 w 83629"/>
                  <a:gd name="connsiteY33" fmla="*/ 72072 h 79692"/>
                  <a:gd name="connsiteX34" fmla="*/ 34544 w 83629"/>
                  <a:gd name="connsiteY34" fmla="*/ 79629 h 79692"/>
                  <a:gd name="connsiteX35" fmla="*/ 445 w 83629"/>
                  <a:gd name="connsiteY35" fmla="*/ 79629 h 7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629" h="79692">
                    <a:moveTo>
                      <a:pt x="381" y="79629"/>
                    </a:moveTo>
                    <a:lnTo>
                      <a:pt x="381" y="72072"/>
                    </a:lnTo>
                    <a:lnTo>
                      <a:pt x="9589" y="70929"/>
                    </a:lnTo>
                    <a:lnTo>
                      <a:pt x="9589" y="13970"/>
                    </a:lnTo>
                    <a:lnTo>
                      <a:pt x="0" y="10985"/>
                    </a:lnTo>
                    <a:lnTo>
                      <a:pt x="0" y="2794"/>
                    </a:lnTo>
                    <a:lnTo>
                      <a:pt x="19495" y="0"/>
                    </a:lnTo>
                    <a:lnTo>
                      <a:pt x="19812" y="0"/>
                    </a:lnTo>
                    <a:lnTo>
                      <a:pt x="23178" y="2730"/>
                    </a:lnTo>
                    <a:lnTo>
                      <a:pt x="23178" y="8064"/>
                    </a:lnTo>
                    <a:lnTo>
                      <a:pt x="23051" y="10985"/>
                    </a:lnTo>
                    <a:cubicBezTo>
                      <a:pt x="24575" y="9588"/>
                      <a:pt x="26416" y="8255"/>
                      <a:pt x="28639" y="6985"/>
                    </a:cubicBezTo>
                    <a:cubicBezTo>
                      <a:pt x="30861" y="5651"/>
                      <a:pt x="33211" y="4508"/>
                      <a:pt x="35751" y="3492"/>
                    </a:cubicBezTo>
                    <a:cubicBezTo>
                      <a:pt x="38291" y="2476"/>
                      <a:pt x="40831" y="1651"/>
                      <a:pt x="43498" y="1016"/>
                    </a:cubicBezTo>
                    <a:cubicBezTo>
                      <a:pt x="46165" y="381"/>
                      <a:pt x="48705" y="63"/>
                      <a:pt x="51118" y="63"/>
                    </a:cubicBezTo>
                    <a:cubicBezTo>
                      <a:pt x="55626" y="63"/>
                      <a:pt x="59373" y="699"/>
                      <a:pt x="62294" y="1905"/>
                    </a:cubicBezTo>
                    <a:cubicBezTo>
                      <a:pt x="65215" y="3111"/>
                      <a:pt x="67501" y="5080"/>
                      <a:pt x="69152" y="7747"/>
                    </a:cubicBezTo>
                    <a:cubicBezTo>
                      <a:pt x="70803" y="10414"/>
                      <a:pt x="71946" y="13779"/>
                      <a:pt x="72581" y="17843"/>
                    </a:cubicBezTo>
                    <a:cubicBezTo>
                      <a:pt x="73216" y="21907"/>
                      <a:pt x="73533" y="26860"/>
                      <a:pt x="73533" y="32575"/>
                    </a:cubicBezTo>
                    <a:lnTo>
                      <a:pt x="73533" y="70993"/>
                    </a:lnTo>
                    <a:lnTo>
                      <a:pt x="83630" y="72136"/>
                    </a:lnTo>
                    <a:lnTo>
                      <a:pt x="83630" y="79692"/>
                    </a:lnTo>
                    <a:lnTo>
                      <a:pt x="49213" y="79692"/>
                    </a:lnTo>
                    <a:lnTo>
                      <a:pt x="49213" y="72136"/>
                    </a:lnTo>
                    <a:lnTo>
                      <a:pt x="58230" y="70993"/>
                    </a:lnTo>
                    <a:lnTo>
                      <a:pt x="58230" y="32512"/>
                    </a:lnTo>
                    <a:cubicBezTo>
                      <a:pt x="58230" y="28892"/>
                      <a:pt x="58039" y="25654"/>
                      <a:pt x="57785" y="22924"/>
                    </a:cubicBezTo>
                    <a:cubicBezTo>
                      <a:pt x="57468" y="20193"/>
                      <a:pt x="56833" y="17907"/>
                      <a:pt x="55817" y="16065"/>
                    </a:cubicBezTo>
                    <a:cubicBezTo>
                      <a:pt x="54801" y="14224"/>
                      <a:pt x="53404" y="12890"/>
                      <a:pt x="51626" y="11938"/>
                    </a:cubicBezTo>
                    <a:cubicBezTo>
                      <a:pt x="49784" y="11049"/>
                      <a:pt x="47371" y="10541"/>
                      <a:pt x="44450" y="10541"/>
                    </a:cubicBezTo>
                    <a:cubicBezTo>
                      <a:pt x="40958" y="10541"/>
                      <a:pt x="37529" y="11176"/>
                      <a:pt x="34036" y="12446"/>
                    </a:cubicBezTo>
                    <a:cubicBezTo>
                      <a:pt x="30544" y="13716"/>
                      <a:pt x="27496" y="15303"/>
                      <a:pt x="24892" y="17208"/>
                    </a:cubicBezTo>
                    <a:lnTo>
                      <a:pt x="24892" y="70929"/>
                    </a:lnTo>
                    <a:lnTo>
                      <a:pt x="34544" y="72072"/>
                    </a:lnTo>
                    <a:lnTo>
                      <a:pt x="34544" y="79629"/>
                    </a:lnTo>
                    <a:lnTo>
                      <a:pt x="445" y="79629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5122961D-2E59-BD9A-09B3-8D527A647AB8}"/>
                  </a:ext>
                </a:extLst>
              </p:cNvPr>
              <p:cNvSpPr/>
              <p:nvPr/>
            </p:nvSpPr>
            <p:spPr>
              <a:xfrm>
                <a:off x="1532636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1 w 68643"/>
                  <a:gd name="connsiteY1" fmla="*/ 90488 h 121284"/>
                  <a:gd name="connsiteX2" fmla="*/ 6921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6 w 68643"/>
                  <a:gd name="connsiteY15" fmla="*/ 58102 h 121284"/>
                  <a:gd name="connsiteX16" fmla="*/ 4953 w 68643"/>
                  <a:gd name="connsiteY16" fmla="*/ 58102 h 121284"/>
                  <a:gd name="connsiteX17" fmla="*/ 1841 w 68643"/>
                  <a:gd name="connsiteY17" fmla="*/ 51499 h 121284"/>
                  <a:gd name="connsiteX18" fmla="*/ 6413 w 68643"/>
                  <a:gd name="connsiteY18" fmla="*/ 48324 h 121284"/>
                  <a:gd name="connsiteX19" fmla="*/ 14160 w 68643"/>
                  <a:gd name="connsiteY19" fmla="*/ 44640 h 121284"/>
                  <a:gd name="connsiteX20" fmla="*/ 23813 w 68643"/>
                  <a:gd name="connsiteY20" fmla="*/ 41529 h 121284"/>
                  <a:gd name="connsiteX21" fmla="*/ 34099 w 68643"/>
                  <a:gd name="connsiteY21" fmla="*/ 40259 h 121284"/>
                  <a:gd name="connsiteX22" fmla="*/ 46291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3 w 68643"/>
                  <a:gd name="connsiteY27" fmla="*/ 112141 h 121284"/>
                  <a:gd name="connsiteX28" fmla="*/ 68643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2 w 68643"/>
                  <a:gd name="connsiteY33" fmla="*/ 121094 h 121284"/>
                  <a:gd name="connsiteX34" fmla="*/ 48196 w 68643"/>
                  <a:gd name="connsiteY34" fmla="*/ 120205 h 121284"/>
                  <a:gd name="connsiteX35" fmla="*/ 46863 w 68643"/>
                  <a:gd name="connsiteY35" fmla="*/ 118046 h 121284"/>
                  <a:gd name="connsiteX36" fmla="*/ 46418 w 68643"/>
                  <a:gd name="connsiteY36" fmla="*/ 114173 h 121284"/>
                  <a:gd name="connsiteX37" fmla="*/ 46418 w 68643"/>
                  <a:gd name="connsiteY37" fmla="*/ 111633 h 121284"/>
                  <a:gd name="connsiteX38" fmla="*/ 43498 w 68643"/>
                  <a:gd name="connsiteY38" fmla="*/ 114046 h 121284"/>
                  <a:gd name="connsiteX39" fmla="*/ 38544 w 68643"/>
                  <a:gd name="connsiteY39" fmla="*/ 117285 h 121284"/>
                  <a:gd name="connsiteX40" fmla="*/ 31813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8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304 w 68643"/>
                  <a:gd name="connsiteY47" fmla="*/ 25336 h 121284"/>
                  <a:gd name="connsiteX48" fmla="*/ 16065 w 68643"/>
                  <a:gd name="connsiteY48" fmla="*/ 20129 h 121284"/>
                  <a:gd name="connsiteX49" fmla="*/ 11493 w 68643"/>
                  <a:gd name="connsiteY49" fmla="*/ 12636 h 121284"/>
                  <a:gd name="connsiteX50" fmla="*/ 9906 w 68643"/>
                  <a:gd name="connsiteY50" fmla="*/ 3746 h 121284"/>
                  <a:gd name="connsiteX51" fmla="*/ 9906 w 68643"/>
                  <a:gd name="connsiteY51" fmla="*/ 1778 h 121284"/>
                  <a:gd name="connsiteX52" fmla="*/ 10096 w 68643"/>
                  <a:gd name="connsiteY52" fmla="*/ 0 h 121284"/>
                  <a:gd name="connsiteX53" fmla="*/ 18224 w 68643"/>
                  <a:gd name="connsiteY53" fmla="*/ 0 h 121284"/>
                  <a:gd name="connsiteX54" fmla="*/ 18224 w 68643"/>
                  <a:gd name="connsiteY54" fmla="*/ 1016 h 121284"/>
                  <a:gd name="connsiteX55" fmla="*/ 18415 w 68643"/>
                  <a:gd name="connsiteY55" fmla="*/ 2476 h 121284"/>
                  <a:gd name="connsiteX56" fmla="*/ 19494 w 68643"/>
                  <a:gd name="connsiteY56" fmla="*/ 6286 h 121284"/>
                  <a:gd name="connsiteX57" fmla="*/ 21971 w 68643"/>
                  <a:gd name="connsiteY57" fmla="*/ 10350 h 121284"/>
                  <a:gd name="connsiteX58" fmla="*/ 26289 w 68643"/>
                  <a:gd name="connsiteY58" fmla="*/ 13525 h 121284"/>
                  <a:gd name="connsiteX59" fmla="*/ 33084 w 68643"/>
                  <a:gd name="connsiteY59" fmla="*/ 14796 h 121284"/>
                  <a:gd name="connsiteX60" fmla="*/ 39751 w 68643"/>
                  <a:gd name="connsiteY60" fmla="*/ 13525 h 121284"/>
                  <a:gd name="connsiteX61" fmla="*/ 44005 w 68643"/>
                  <a:gd name="connsiteY61" fmla="*/ 10350 h 121284"/>
                  <a:gd name="connsiteX62" fmla="*/ 46355 w 68643"/>
                  <a:gd name="connsiteY62" fmla="*/ 6286 h 121284"/>
                  <a:gd name="connsiteX63" fmla="*/ 47371 w 68643"/>
                  <a:gd name="connsiteY63" fmla="*/ 2476 h 121284"/>
                  <a:gd name="connsiteX64" fmla="*/ 47562 w 68643"/>
                  <a:gd name="connsiteY64" fmla="*/ 0 h 121284"/>
                  <a:gd name="connsiteX65" fmla="*/ 55435 w 68643"/>
                  <a:gd name="connsiteY65" fmla="*/ 0 h 121284"/>
                  <a:gd name="connsiteX66" fmla="*/ 55563 w 68643"/>
                  <a:gd name="connsiteY66" fmla="*/ 1778 h 121284"/>
                  <a:gd name="connsiteX67" fmla="*/ 55626 w 68643"/>
                  <a:gd name="connsiteY67" fmla="*/ 3746 h 121284"/>
                  <a:gd name="connsiteX68" fmla="*/ 54038 w 68643"/>
                  <a:gd name="connsiteY68" fmla="*/ 12700 h 121284"/>
                  <a:gd name="connsiteX69" fmla="*/ 49466 w 68643"/>
                  <a:gd name="connsiteY69" fmla="*/ 20257 h 121284"/>
                  <a:gd name="connsiteX70" fmla="*/ 42291 w 68643"/>
                  <a:gd name="connsiteY70" fmla="*/ 25463 h 121284"/>
                  <a:gd name="connsiteX71" fmla="*/ 32957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8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2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637 w 68643"/>
                  <a:gd name="connsiteY81" fmla="*/ 97282 h 121284"/>
                  <a:gd name="connsiteX82" fmla="*/ 17653 w 68643"/>
                  <a:gd name="connsiteY82" fmla="*/ 103632 h 121284"/>
                  <a:gd name="connsiteX83" fmla="*/ 20384 w 68643"/>
                  <a:gd name="connsiteY83" fmla="*/ 107886 h 121284"/>
                  <a:gd name="connsiteX84" fmla="*/ 24511 w 68643"/>
                  <a:gd name="connsiteY84" fmla="*/ 110236 h 121284"/>
                  <a:gd name="connsiteX85" fmla="*/ 29654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1" y="90488"/>
                    </a:cubicBezTo>
                    <a:cubicBezTo>
                      <a:pt x="3048" y="87884"/>
                      <a:pt x="4763" y="85661"/>
                      <a:pt x="6921" y="83693"/>
                    </a:cubicBezTo>
                    <a:cubicBezTo>
                      <a:pt x="9080" y="81724"/>
                      <a:pt x="11621" y="80074"/>
                      <a:pt x="14478" y="78677"/>
                    </a:cubicBezTo>
                    <a:cubicBezTo>
                      <a:pt x="17399" y="77279"/>
                      <a:pt x="20510" y="76200"/>
                      <a:pt x="23876" y="75311"/>
                    </a:cubicBezTo>
                    <a:cubicBezTo>
                      <a:pt x="27241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4" y="63119"/>
                      <a:pt x="44450" y="60896"/>
                    </a:cubicBezTo>
                    <a:cubicBezTo>
                      <a:pt x="44005" y="58674"/>
                      <a:pt x="43180" y="56896"/>
                      <a:pt x="42101" y="55499"/>
                    </a:cubicBezTo>
                    <a:cubicBezTo>
                      <a:pt x="40957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79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6" y="58102"/>
                    </a:cubicBezTo>
                    <a:lnTo>
                      <a:pt x="4953" y="58102"/>
                    </a:lnTo>
                    <a:lnTo>
                      <a:pt x="1841" y="51499"/>
                    </a:lnTo>
                    <a:cubicBezTo>
                      <a:pt x="2730" y="50673"/>
                      <a:pt x="4254" y="49657"/>
                      <a:pt x="6413" y="48324"/>
                    </a:cubicBezTo>
                    <a:cubicBezTo>
                      <a:pt x="8573" y="46990"/>
                      <a:pt x="11176" y="45783"/>
                      <a:pt x="14160" y="44640"/>
                    </a:cubicBezTo>
                    <a:cubicBezTo>
                      <a:pt x="17145" y="43434"/>
                      <a:pt x="20384" y="42418"/>
                      <a:pt x="23813" y="41529"/>
                    </a:cubicBezTo>
                    <a:cubicBezTo>
                      <a:pt x="27241" y="40640"/>
                      <a:pt x="30671" y="40259"/>
                      <a:pt x="34099" y="40259"/>
                    </a:cubicBezTo>
                    <a:cubicBezTo>
                      <a:pt x="38862" y="40259"/>
                      <a:pt x="42926" y="40767"/>
                      <a:pt x="46291" y="41719"/>
                    </a:cubicBezTo>
                    <a:cubicBezTo>
                      <a:pt x="49593" y="42672"/>
                      <a:pt x="52260" y="44260"/>
                      <a:pt x="54356" y="46418"/>
                    </a:cubicBezTo>
                    <a:cubicBezTo>
                      <a:pt x="56388" y="48577"/>
                      <a:pt x="57849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3" y="112141"/>
                    </a:lnTo>
                    <a:lnTo>
                      <a:pt x="68643" y="118808"/>
                    </a:lnTo>
                    <a:cubicBezTo>
                      <a:pt x="67754" y="119063"/>
                      <a:pt x="66738" y="119316"/>
                      <a:pt x="65532" y="119571"/>
                    </a:cubicBezTo>
                    <a:cubicBezTo>
                      <a:pt x="64326" y="119888"/>
                      <a:pt x="63055" y="120142"/>
                      <a:pt x="61722" y="120396"/>
                    </a:cubicBezTo>
                    <a:cubicBezTo>
                      <a:pt x="60388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1" y="121285"/>
                      <a:pt x="50482" y="121094"/>
                    </a:cubicBezTo>
                    <a:cubicBezTo>
                      <a:pt x="49530" y="120968"/>
                      <a:pt x="48768" y="120713"/>
                      <a:pt x="48196" y="120205"/>
                    </a:cubicBezTo>
                    <a:cubicBezTo>
                      <a:pt x="47625" y="119697"/>
                      <a:pt x="47180" y="118999"/>
                      <a:pt x="46863" y="118046"/>
                    </a:cubicBezTo>
                    <a:cubicBezTo>
                      <a:pt x="46546" y="117094"/>
                      <a:pt x="46418" y="115760"/>
                      <a:pt x="46418" y="114173"/>
                    </a:cubicBezTo>
                    <a:lnTo>
                      <a:pt x="46418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4" y="117285"/>
                    </a:cubicBezTo>
                    <a:cubicBezTo>
                      <a:pt x="36576" y="118364"/>
                      <a:pt x="34354" y="119316"/>
                      <a:pt x="31813" y="120078"/>
                    </a:cubicBezTo>
                    <a:cubicBezTo>
                      <a:pt x="29274" y="120904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4" y="119189"/>
                      <a:pt x="9398" y="117856"/>
                      <a:pt x="7176" y="116078"/>
                    </a:cubicBezTo>
                    <a:cubicBezTo>
                      <a:pt x="5016" y="114300"/>
                      <a:pt x="3238" y="112014"/>
                      <a:pt x="1968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304" y="25336"/>
                    </a:cubicBezTo>
                    <a:cubicBezTo>
                      <a:pt x="20447" y="24003"/>
                      <a:pt x="18034" y="22288"/>
                      <a:pt x="16065" y="20129"/>
                    </a:cubicBezTo>
                    <a:cubicBezTo>
                      <a:pt x="14097" y="17971"/>
                      <a:pt x="12573" y="15494"/>
                      <a:pt x="11493" y="12636"/>
                    </a:cubicBezTo>
                    <a:cubicBezTo>
                      <a:pt x="10477" y="9779"/>
                      <a:pt x="9906" y="6858"/>
                      <a:pt x="9906" y="3746"/>
                    </a:cubicBezTo>
                    <a:cubicBezTo>
                      <a:pt x="9906" y="3111"/>
                      <a:pt x="9906" y="2413"/>
                      <a:pt x="9906" y="1778"/>
                    </a:cubicBezTo>
                    <a:cubicBezTo>
                      <a:pt x="9906" y="1079"/>
                      <a:pt x="9969" y="508"/>
                      <a:pt x="10096" y="0"/>
                    </a:cubicBezTo>
                    <a:lnTo>
                      <a:pt x="18224" y="0"/>
                    </a:lnTo>
                    <a:cubicBezTo>
                      <a:pt x="18224" y="0"/>
                      <a:pt x="18224" y="571"/>
                      <a:pt x="18224" y="1016"/>
                    </a:cubicBezTo>
                    <a:cubicBezTo>
                      <a:pt x="18224" y="1460"/>
                      <a:pt x="18288" y="1968"/>
                      <a:pt x="18415" y="2476"/>
                    </a:cubicBezTo>
                    <a:cubicBezTo>
                      <a:pt x="18605" y="3556"/>
                      <a:pt x="18923" y="4826"/>
                      <a:pt x="19494" y="6286"/>
                    </a:cubicBezTo>
                    <a:cubicBezTo>
                      <a:pt x="20002" y="7747"/>
                      <a:pt x="20828" y="9080"/>
                      <a:pt x="21971" y="10350"/>
                    </a:cubicBezTo>
                    <a:cubicBezTo>
                      <a:pt x="23114" y="11621"/>
                      <a:pt x="24511" y="12700"/>
                      <a:pt x="26289" y="13525"/>
                    </a:cubicBezTo>
                    <a:cubicBezTo>
                      <a:pt x="28067" y="14351"/>
                      <a:pt x="30353" y="14796"/>
                      <a:pt x="33084" y="14796"/>
                    </a:cubicBezTo>
                    <a:cubicBezTo>
                      <a:pt x="35814" y="14796"/>
                      <a:pt x="37973" y="14351"/>
                      <a:pt x="39751" y="13525"/>
                    </a:cubicBezTo>
                    <a:cubicBezTo>
                      <a:pt x="41529" y="12636"/>
                      <a:pt x="42926" y="11621"/>
                      <a:pt x="44005" y="10350"/>
                    </a:cubicBezTo>
                    <a:cubicBezTo>
                      <a:pt x="45085" y="9080"/>
                      <a:pt x="45847" y="7747"/>
                      <a:pt x="46355" y="6286"/>
                    </a:cubicBezTo>
                    <a:cubicBezTo>
                      <a:pt x="46799" y="4826"/>
                      <a:pt x="47180" y="3556"/>
                      <a:pt x="47371" y="2476"/>
                    </a:cubicBezTo>
                    <a:cubicBezTo>
                      <a:pt x="47498" y="1397"/>
                      <a:pt x="47562" y="571"/>
                      <a:pt x="47562" y="0"/>
                    </a:cubicBezTo>
                    <a:lnTo>
                      <a:pt x="55435" y="0"/>
                    </a:lnTo>
                    <a:cubicBezTo>
                      <a:pt x="55435" y="508"/>
                      <a:pt x="55499" y="1079"/>
                      <a:pt x="55563" y="1778"/>
                    </a:cubicBezTo>
                    <a:cubicBezTo>
                      <a:pt x="55626" y="2476"/>
                      <a:pt x="55626" y="3111"/>
                      <a:pt x="55626" y="3746"/>
                    </a:cubicBezTo>
                    <a:cubicBezTo>
                      <a:pt x="55626" y="6858"/>
                      <a:pt x="55054" y="9843"/>
                      <a:pt x="54038" y="12700"/>
                    </a:cubicBezTo>
                    <a:cubicBezTo>
                      <a:pt x="52959" y="15557"/>
                      <a:pt x="51435" y="18034"/>
                      <a:pt x="49466" y="20257"/>
                    </a:cubicBezTo>
                    <a:cubicBezTo>
                      <a:pt x="47498" y="22415"/>
                      <a:pt x="45149" y="24130"/>
                      <a:pt x="42291" y="25463"/>
                    </a:cubicBezTo>
                    <a:cubicBezTo>
                      <a:pt x="39497" y="26733"/>
                      <a:pt x="36385" y="27432"/>
                      <a:pt x="32957" y="27432"/>
                    </a:cubicBezTo>
                    <a:close/>
                    <a:moveTo>
                      <a:pt x="29591" y="110998"/>
                    </a:moveTo>
                    <a:cubicBezTo>
                      <a:pt x="30543" y="110998"/>
                      <a:pt x="31687" y="110871"/>
                      <a:pt x="33020" y="110617"/>
                    </a:cubicBezTo>
                    <a:cubicBezTo>
                      <a:pt x="34354" y="110363"/>
                      <a:pt x="35687" y="109982"/>
                      <a:pt x="37148" y="109538"/>
                    </a:cubicBezTo>
                    <a:cubicBezTo>
                      <a:pt x="38544" y="109093"/>
                      <a:pt x="39941" y="108521"/>
                      <a:pt x="41338" y="107823"/>
                    </a:cubicBezTo>
                    <a:cubicBezTo>
                      <a:pt x="42735" y="107124"/>
                      <a:pt x="44005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2" y="81788"/>
                    </a:cubicBezTo>
                    <a:cubicBezTo>
                      <a:pt x="27749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637" y="95123"/>
                      <a:pt x="16637" y="97282"/>
                    </a:cubicBezTo>
                    <a:cubicBezTo>
                      <a:pt x="16637" y="99822"/>
                      <a:pt x="16954" y="101918"/>
                      <a:pt x="17653" y="103632"/>
                    </a:cubicBezTo>
                    <a:cubicBezTo>
                      <a:pt x="18288" y="105346"/>
                      <a:pt x="19240" y="106807"/>
                      <a:pt x="20384" y="107886"/>
                    </a:cubicBezTo>
                    <a:cubicBezTo>
                      <a:pt x="21526" y="108966"/>
                      <a:pt x="22924" y="109791"/>
                      <a:pt x="24511" y="110236"/>
                    </a:cubicBezTo>
                    <a:cubicBezTo>
                      <a:pt x="26099" y="110744"/>
                      <a:pt x="27813" y="110935"/>
                      <a:pt x="29654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D76B4191-DE3B-709B-13F8-DCC3B0D824C0}"/>
                  </a:ext>
                </a:extLst>
              </p:cNvPr>
              <p:cNvSpPr/>
              <p:nvPr/>
            </p:nvSpPr>
            <p:spPr>
              <a:xfrm>
                <a:off x="1610550" y="1085214"/>
                <a:ext cx="50291" cy="98488"/>
              </a:xfrm>
              <a:custGeom>
                <a:avLst/>
                <a:gdLst>
                  <a:gd name="connsiteX0" fmla="*/ 9906 w 50291"/>
                  <a:gd name="connsiteY0" fmla="*/ 82233 h 98488"/>
                  <a:gd name="connsiteX1" fmla="*/ 9906 w 50291"/>
                  <a:gd name="connsiteY1" fmla="*/ 28829 h 98488"/>
                  <a:gd name="connsiteX2" fmla="*/ 0 w 50291"/>
                  <a:gd name="connsiteY2" fmla="*/ 28829 h 98488"/>
                  <a:gd name="connsiteX3" fmla="*/ 0 w 50291"/>
                  <a:gd name="connsiteY3" fmla="*/ 22415 h 98488"/>
                  <a:gd name="connsiteX4" fmla="*/ 4191 w 50291"/>
                  <a:gd name="connsiteY4" fmla="*/ 20955 h 98488"/>
                  <a:gd name="connsiteX5" fmla="*/ 7239 w 50291"/>
                  <a:gd name="connsiteY5" fmla="*/ 19558 h 98488"/>
                  <a:gd name="connsiteX6" fmla="*/ 11049 w 50291"/>
                  <a:gd name="connsiteY6" fmla="*/ 14415 h 98488"/>
                  <a:gd name="connsiteX7" fmla="*/ 12446 w 50291"/>
                  <a:gd name="connsiteY7" fmla="*/ 11176 h 98488"/>
                  <a:gd name="connsiteX8" fmla="*/ 14033 w 50291"/>
                  <a:gd name="connsiteY8" fmla="*/ 7049 h 98488"/>
                  <a:gd name="connsiteX9" fmla="*/ 15494 w 50291"/>
                  <a:gd name="connsiteY9" fmla="*/ 2985 h 98488"/>
                  <a:gd name="connsiteX10" fmla="*/ 16446 w 50291"/>
                  <a:gd name="connsiteY10" fmla="*/ 0 h 98488"/>
                  <a:gd name="connsiteX11" fmla="*/ 25210 w 50291"/>
                  <a:gd name="connsiteY11" fmla="*/ 0 h 98488"/>
                  <a:gd name="connsiteX12" fmla="*/ 25210 w 50291"/>
                  <a:gd name="connsiteY12" fmla="*/ 18923 h 98488"/>
                  <a:gd name="connsiteX13" fmla="*/ 48133 w 50291"/>
                  <a:gd name="connsiteY13" fmla="*/ 18923 h 98488"/>
                  <a:gd name="connsiteX14" fmla="*/ 48133 w 50291"/>
                  <a:gd name="connsiteY14" fmla="*/ 28829 h 98488"/>
                  <a:gd name="connsiteX15" fmla="*/ 25210 w 50291"/>
                  <a:gd name="connsiteY15" fmla="*/ 28829 h 98488"/>
                  <a:gd name="connsiteX16" fmla="*/ 25210 w 50291"/>
                  <a:gd name="connsiteY16" fmla="*/ 69787 h 98488"/>
                  <a:gd name="connsiteX17" fmla="*/ 25400 w 50291"/>
                  <a:gd name="connsiteY17" fmla="*/ 79312 h 98488"/>
                  <a:gd name="connsiteX18" fmla="*/ 26352 w 50291"/>
                  <a:gd name="connsiteY18" fmla="*/ 84392 h 98488"/>
                  <a:gd name="connsiteX19" fmla="*/ 28702 w 50291"/>
                  <a:gd name="connsiteY19" fmla="*/ 86424 h 98488"/>
                  <a:gd name="connsiteX20" fmla="*/ 33020 w 50291"/>
                  <a:gd name="connsiteY20" fmla="*/ 86805 h 98488"/>
                  <a:gd name="connsiteX21" fmla="*/ 33083 w 50291"/>
                  <a:gd name="connsiteY21" fmla="*/ 86805 h 98488"/>
                  <a:gd name="connsiteX22" fmla="*/ 37211 w 50291"/>
                  <a:gd name="connsiteY22" fmla="*/ 86551 h 98488"/>
                  <a:gd name="connsiteX23" fmla="*/ 41402 w 50291"/>
                  <a:gd name="connsiteY23" fmla="*/ 85915 h 98488"/>
                  <a:gd name="connsiteX24" fmla="*/ 45148 w 50291"/>
                  <a:gd name="connsiteY24" fmla="*/ 85090 h 98488"/>
                  <a:gd name="connsiteX25" fmla="*/ 47879 w 50291"/>
                  <a:gd name="connsiteY25" fmla="*/ 84265 h 98488"/>
                  <a:gd name="connsiteX26" fmla="*/ 47942 w 50291"/>
                  <a:gd name="connsiteY26" fmla="*/ 84265 h 98488"/>
                  <a:gd name="connsiteX27" fmla="*/ 50292 w 50291"/>
                  <a:gd name="connsiteY27" fmla="*/ 90996 h 98488"/>
                  <a:gd name="connsiteX28" fmla="*/ 45783 w 50291"/>
                  <a:gd name="connsiteY28" fmla="*/ 93536 h 98488"/>
                  <a:gd name="connsiteX29" fmla="*/ 39497 w 50291"/>
                  <a:gd name="connsiteY29" fmla="*/ 95949 h 98488"/>
                  <a:gd name="connsiteX30" fmla="*/ 32512 w 50291"/>
                  <a:gd name="connsiteY30" fmla="*/ 97790 h 98488"/>
                  <a:gd name="connsiteX31" fmla="*/ 25654 w 50291"/>
                  <a:gd name="connsiteY31" fmla="*/ 98489 h 98488"/>
                  <a:gd name="connsiteX32" fmla="*/ 25527 w 50291"/>
                  <a:gd name="connsiteY32" fmla="*/ 98489 h 98488"/>
                  <a:gd name="connsiteX33" fmla="*/ 19050 w 50291"/>
                  <a:gd name="connsiteY33" fmla="*/ 97663 h 98488"/>
                  <a:gd name="connsiteX34" fmla="*/ 14160 w 50291"/>
                  <a:gd name="connsiteY34" fmla="*/ 94933 h 98488"/>
                  <a:gd name="connsiteX35" fmla="*/ 11049 w 50291"/>
                  <a:gd name="connsiteY35" fmla="*/ 89916 h 98488"/>
                  <a:gd name="connsiteX36" fmla="*/ 9969 w 50291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91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446" y="11176"/>
                    </a:cubicBezTo>
                    <a:cubicBezTo>
                      <a:pt x="13017" y="9843"/>
                      <a:pt x="13525" y="8446"/>
                      <a:pt x="14033" y="7049"/>
                    </a:cubicBezTo>
                    <a:cubicBezTo>
                      <a:pt x="14541" y="5651"/>
                      <a:pt x="15049" y="4318"/>
                      <a:pt x="15494" y="2985"/>
                    </a:cubicBezTo>
                    <a:cubicBezTo>
                      <a:pt x="15939" y="1715"/>
                      <a:pt x="16256" y="699"/>
                      <a:pt x="16446" y="0"/>
                    </a:cubicBezTo>
                    <a:lnTo>
                      <a:pt x="25210" y="0"/>
                    </a:lnTo>
                    <a:lnTo>
                      <a:pt x="25210" y="18923"/>
                    </a:lnTo>
                    <a:lnTo>
                      <a:pt x="48133" y="18923"/>
                    </a:lnTo>
                    <a:lnTo>
                      <a:pt x="48133" y="28829"/>
                    </a:lnTo>
                    <a:lnTo>
                      <a:pt x="25210" y="28829"/>
                    </a:lnTo>
                    <a:lnTo>
                      <a:pt x="25210" y="69787"/>
                    </a:lnTo>
                    <a:cubicBezTo>
                      <a:pt x="25210" y="73851"/>
                      <a:pt x="25210" y="77026"/>
                      <a:pt x="25400" y="79312"/>
                    </a:cubicBezTo>
                    <a:cubicBezTo>
                      <a:pt x="25527" y="81598"/>
                      <a:pt x="25845" y="83312"/>
                      <a:pt x="26352" y="84392"/>
                    </a:cubicBezTo>
                    <a:cubicBezTo>
                      <a:pt x="26860" y="85471"/>
                      <a:pt x="27686" y="86170"/>
                      <a:pt x="28702" y="86424"/>
                    </a:cubicBezTo>
                    <a:cubicBezTo>
                      <a:pt x="29782" y="86678"/>
                      <a:pt x="31179" y="86805"/>
                      <a:pt x="33020" y="86805"/>
                    </a:cubicBezTo>
                    <a:lnTo>
                      <a:pt x="33083" y="86805"/>
                    </a:lnTo>
                    <a:cubicBezTo>
                      <a:pt x="34417" y="86805"/>
                      <a:pt x="35814" y="86741"/>
                      <a:pt x="37211" y="86551"/>
                    </a:cubicBezTo>
                    <a:cubicBezTo>
                      <a:pt x="38671" y="86360"/>
                      <a:pt x="40068" y="86170"/>
                      <a:pt x="41402" y="85915"/>
                    </a:cubicBezTo>
                    <a:cubicBezTo>
                      <a:pt x="42735" y="85662"/>
                      <a:pt x="44005" y="85408"/>
                      <a:pt x="45148" y="85090"/>
                    </a:cubicBezTo>
                    <a:cubicBezTo>
                      <a:pt x="46292" y="84773"/>
                      <a:pt x="47180" y="84519"/>
                      <a:pt x="47879" y="84265"/>
                    </a:cubicBezTo>
                    <a:lnTo>
                      <a:pt x="47942" y="84265"/>
                    </a:lnTo>
                    <a:lnTo>
                      <a:pt x="50292" y="90996"/>
                    </a:lnTo>
                    <a:cubicBezTo>
                      <a:pt x="49213" y="91821"/>
                      <a:pt x="47689" y="92647"/>
                      <a:pt x="45783" y="93536"/>
                    </a:cubicBezTo>
                    <a:cubicBezTo>
                      <a:pt x="43879" y="94425"/>
                      <a:pt x="41783" y="95250"/>
                      <a:pt x="39497" y="95949"/>
                    </a:cubicBezTo>
                    <a:cubicBezTo>
                      <a:pt x="37274" y="96711"/>
                      <a:pt x="34925" y="97282"/>
                      <a:pt x="32512" y="97790"/>
                    </a:cubicBezTo>
                    <a:cubicBezTo>
                      <a:pt x="30099" y="98298"/>
                      <a:pt x="27813" y="98489"/>
                      <a:pt x="25654" y="98489"/>
                    </a:cubicBezTo>
                    <a:lnTo>
                      <a:pt x="25527" y="98489"/>
                    </a:lnTo>
                    <a:cubicBezTo>
                      <a:pt x="23114" y="98489"/>
                      <a:pt x="20955" y="98235"/>
                      <a:pt x="19050" y="97663"/>
                    </a:cubicBezTo>
                    <a:cubicBezTo>
                      <a:pt x="17145" y="97092"/>
                      <a:pt x="15494" y="96203"/>
                      <a:pt x="14160" y="94933"/>
                    </a:cubicBezTo>
                    <a:cubicBezTo>
                      <a:pt x="12827" y="93663"/>
                      <a:pt x="11747" y="92012"/>
                      <a:pt x="11049" y="89916"/>
                    </a:cubicBezTo>
                    <a:cubicBezTo>
                      <a:pt x="10287" y="87821"/>
                      <a:pt x="9969" y="85281"/>
                      <a:pt x="9969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A97C5295-2246-549B-2FDC-B4BB46C00FD4}"/>
                  </a:ext>
                </a:extLst>
              </p:cNvPr>
              <p:cNvSpPr/>
              <p:nvPr/>
            </p:nvSpPr>
            <p:spPr>
              <a:xfrm>
                <a:off x="1668716" y="1102423"/>
                <a:ext cx="68643" cy="81025"/>
              </a:xfrm>
              <a:custGeom>
                <a:avLst/>
                <a:gdLst>
                  <a:gd name="connsiteX0" fmla="*/ 0 w 68643"/>
                  <a:gd name="connsiteY0" fmla="*/ 59055 h 81025"/>
                  <a:gd name="connsiteX1" fmla="*/ 1841 w 68643"/>
                  <a:gd name="connsiteY1" fmla="*/ 50229 h 81025"/>
                  <a:gd name="connsiteX2" fmla="*/ 6921 w 68643"/>
                  <a:gd name="connsiteY2" fmla="*/ 43434 h 81025"/>
                  <a:gd name="connsiteX3" fmla="*/ 14478 w 68643"/>
                  <a:gd name="connsiteY3" fmla="*/ 38418 h 81025"/>
                  <a:gd name="connsiteX4" fmla="*/ 23876 w 68643"/>
                  <a:gd name="connsiteY4" fmla="*/ 35052 h 81025"/>
                  <a:gd name="connsiteX5" fmla="*/ 34354 w 68643"/>
                  <a:gd name="connsiteY5" fmla="*/ 33147 h 81025"/>
                  <a:gd name="connsiteX6" fmla="*/ 45148 w 68643"/>
                  <a:gd name="connsiteY6" fmla="*/ 32385 h 81025"/>
                  <a:gd name="connsiteX7" fmla="*/ 45148 w 68643"/>
                  <a:gd name="connsiteY7" fmla="*/ 28765 h 81025"/>
                  <a:gd name="connsiteX8" fmla="*/ 44450 w 68643"/>
                  <a:gd name="connsiteY8" fmla="*/ 20638 h 81025"/>
                  <a:gd name="connsiteX9" fmla="*/ 42101 w 68643"/>
                  <a:gd name="connsiteY9" fmla="*/ 15240 h 81025"/>
                  <a:gd name="connsiteX10" fmla="*/ 37592 w 68643"/>
                  <a:gd name="connsiteY10" fmla="*/ 12255 h 81025"/>
                  <a:gd name="connsiteX11" fmla="*/ 30480 w 68643"/>
                  <a:gd name="connsiteY11" fmla="*/ 11303 h 81025"/>
                  <a:gd name="connsiteX12" fmla="*/ 23114 w 68643"/>
                  <a:gd name="connsiteY12" fmla="*/ 12001 h 81025"/>
                  <a:gd name="connsiteX13" fmla="*/ 16002 w 68643"/>
                  <a:gd name="connsiteY13" fmla="*/ 13652 h 81025"/>
                  <a:gd name="connsiteX14" fmla="*/ 9779 w 68643"/>
                  <a:gd name="connsiteY14" fmla="*/ 15748 h 81025"/>
                  <a:gd name="connsiteX15" fmla="*/ 5016 w 68643"/>
                  <a:gd name="connsiteY15" fmla="*/ 17843 h 81025"/>
                  <a:gd name="connsiteX16" fmla="*/ 4953 w 68643"/>
                  <a:gd name="connsiteY16" fmla="*/ 17843 h 81025"/>
                  <a:gd name="connsiteX17" fmla="*/ 1905 w 68643"/>
                  <a:gd name="connsiteY17" fmla="*/ 11240 h 81025"/>
                  <a:gd name="connsiteX18" fmla="*/ 6477 w 68643"/>
                  <a:gd name="connsiteY18" fmla="*/ 8065 h 81025"/>
                  <a:gd name="connsiteX19" fmla="*/ 14224 w 68643"/>
                  <a:gd name="connsiteY19" fmla="*/ 4382 h 81025"/>
                  <a:gd name="connsiteX20" fmla="*/ 23876 w 68643"/>
                  <a:gd name="connsiteY20" fmla="*/ 1270 h 81025"/>
                  <a:gd name="connsiteX21" fmla="*/ 34163 w 68643"/>
                  <a:gd name="connsiteY21" fmla="*/ 0 h 81025"/>
                  <a:gd name="connsiteX22" fmla="*/ 46291 w 68643"/>
                  <a:gd name="connsiteY22" fmla="*/ 1460 h 81025"/>
                  <a:gd name="connsiteX23" fmla="*/ 54356 w 68643"/>
                  <a:gd name="connsiteY23" fmla="*/ 6160 h 81025"/>
                  <a:gd name="connsiteX24" fmla="*/ 58801 w 68643"/>
                  <a:gd name="connsiteY24" fmla="*/ 14605 h 81025"/>
                  <a:gd name="connsiteX25" fmla="*/ 60135 w 68643"/>
                  <a:gd name="connsiteY25" fmla="*/ 27241 h 81025"/>
                  <a:gd name="connsiteX26" fmla="*/ 60135 w 68643"/>
                  <a:gd name="connsiteY26" fmla="*/ 71882 h 81025"/>
                  <a:gd name="connsiteX27" fmla="*/ 68643 w 68643"/>
                  <a:gd name="connsiteY27" fmla="*/ 71882 h 81025"/>
                  <a:gd name="connsiteX28" fmla="*/ 68643 w 68643"/>
                  <a:gd name="connsiteY28" fmla="*/ 78549 h 81025"/>
                  <a:gd name="connsiteX29" fmla="*/ 65532 w 68643"/>
                  <a:gd name="connsiteY29" fmla="*/ 79312 h 81025"/>
                  <a:gd name="connsiteX30" fmla="*/ 61722 w 68643"/>
                  <a:gd name="connsiteY30" fmla="*/ 80137 h 81025"/>
                  <a:gd name="connsiteX31" fmla="*/ 57658 w 68643"/>
                  <a:gd name="connsiteY31" fmla="*/ 80772 h 81025"/>
                  <a:gd name="connsiteX32" fmla="*/ 53785 w 68643"/>
                  <a:gd name="connsiteY32" fmla="*/ 81026 h 81025"/>
                  <a:gd name="connsiteX33" fmla="*/ 50482 w 68643"/>
                  <a:gd name="connsiteY33" fmla="*/ 80835 h 81025"/>
                  <a:gd name="connsiteX34" fmla="*/ 48196 w 68643"/>
                  <a:gd name="connsiteY34" fmla="*/ 79946 h 81025"/>
                  <a:gd name="connsiteX35" fmla="*/ 46863 w 68643"/>
                  <a:gd name="connsiteY35" fmla="*/ 77788 h 81025"/>
                  <a:gd name="connsiteX36" fmla="*/ 46418 w 68643"/>
                  <a:gd name="connsiteY36" fmla="*/ 73914 h 81025"/>
                  <a:gd name="connsiteX37" fmla="*/ 46418 w 68643"/>
                  <a:gd name="connsiteY37" fmla="*/ 71374 h 81025"/>
                  <a:gd name="connsiteX38" fmla="*/ 43498 w 68643"/>
                  <a:gd name="connsiteY38" fmla="*/ 73787 h 81025"/>
                  <a:gd name="connsiteX39" fmla="*/ 38544 w 68643"/>
                  <a:gd name="connsiteY39" fmla="*/ 77026 h 81025"/>
                  <a:gd name="connsiteX40" fmla="*/ 31813 w 68643"/>
                  <a:gd name="connsiteY40" fmla="*/ 79819 h 81025"/>
                  <a:gd name="connsiteX41" fmla="*/ 23749 w 68643"/>
                  <a:gd name="connsiteY41" fmla="*/ 81026 h 81025"/>
                  <a:gd name="connsiteX42" fmla="*/ 14732 w 68643"/>
                  <a:gd name="connsiteY42" fmla="*/ 79756 h 81025"/>
                  <a:gd name="connsiteX43" fmla="*/ 7176 w 68643"/>
                  <a:gd name="connsiteY43" fmla="*/ 75819 h 81025"/>
                  <a:gd name="connsiteX44" fmla="*/ 1968 w 68643"/>
                  <a:gd name="connsiteY44" fmla="*/ 68961 h 81025"/>
                  <a:gd name="connsiteX45" fmla="*/ 0 w 68643"/>
                  <a:gd name="connsiteY45" fmla="*/ 58928 h 81025"/>
                  <a:gd name="connsiteX46" fmla="*/ 29591 w 68643"/>
                  <a:gd name="connsiteY46" fmla="*/ 70676 h 81025"/>
                  <a:gd name="connsiteX47" fmla="*/ 33020 w 68643"/>
                  <a:gd name="connsiteY47" fmla="*/ 70294 h 81025"/>
                  <a:gd name="connsiteX48" fmla="*/ 37148 w 68643"/>
                  <a:gd name="connsiteY48" fmla="*/ 69215 h 81025"/>
                  <a:gd name="connsiteX49" fmla="*/ 41338 w 68643"/>
                  <a:gd name="connsiteY49" fmla="*/ 67501 h 81025"/>
                  <a:gd name="connsiteX50" fmla="*/ 45148 w 68643"/>
                  <a:gd name="connsiteY50" fmla="*/ 65215 h 81025"/>
                  <a:gd name="connsiteX51" fmla="*/ 45148 w 68643"/>
                  <a:gd name="connsiteY51" fmla="*/ 40005 h 81025"/>
                  <a:gd name="connsiteX52" fmla="*/ 31432 w 68643"/>
                  <a:gd name="connsiteY52" fmla="*/ 41465 h 81025"/>
                  <a:gd name="connsiteX53" fmla="*/ 22606 w 68643"/>
                  <a:gd name="connsiteY53" fmla="*/ 45276 h 81025"/>
                  <a:gd name="connsiteX54" fmla="*/ 17970 w 68643"/>
                  <a:gd name="connsiteY54" fmla="*/ 50673 h 81025"/>
                  <a:gd name="connsiteX55" fmla="*/ 16637 w 68643"/>
                  <a:gd name="connsiteY55" fmla="*/ 56960 h 81025"/>
                  <a:gd name="connsiteX56" fmla="*/ 17653 w 68643"/>
                  <a:gd name="connsiteY56" fmla="*/ 63310 h 81025"/>
                  <a:gd name="connsiteX57" fmla="*/ 20383 w 68643"/>
                  <a:gd name="connsiteY57" fmla="*/ 67564 h 81025"/>
                  <a:gd name="connsiteX58" fmla="*/ 24511 w 68643"/>
                  <a:gd name="connsiteY58" fmla="*/ 69913 h 81025"/>
                  <a:gd name="connsiteX59" fmla="*/ 29654 w 68643"/>
                  <a:gd name="connsiteY59" fmla="*/ 70612 h 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8643" h="81025">
                    <a:moveTo>
                      <a:pt x="0" y="59055"/>
                    </a:moveTo>
                    <a:cubicBezTo>
                      <a:pt x="0" y="55753"/>
                      <a:pt x="635" y="52832"/>
                      <a:pt x="1841" y="50229"/>
                    </a:cubicBezTo>
                    <a:cubicBezTo>
                      <a:pt x="3048" y="47625"/>
                      <a:pt x="4763" y="45402"/>
                      <a:pt x="6921" y="43434"/>
                    </a:cubicBezTo>
                    <a:cubicBezTo>
                      <a:pt x="9080" y="41465"/>
                      <a:pt x="11620" y="39815"/>
                      <a:pt x="14478" y="38418"/>
                    </a:cubicBezTo>
                    <a:cubicBezTo>
                      <a:pt x="17399" y="37021"/>
                      <a:pt x="20510" y="35941"/>
                      <a:pt x="23876" y="35052"/>
                    </a:cubicBezTo>
                    <a:cubicBezTo>
                      <a:pt x="27241" y="34163"/>
                      <a:pt x="30734" y="33528"/>
                      <a:pt x="34354" y="33147"/>
                    </a:cubicBezTo>
                    <a:cubicBezTo>
                      <a:pt x="37973" y="32766"/>
                      <a:pt x="41592" y="32512"/>
                      <a:pt x="45148" y="32385"/>
                    </a:cubicBezTo>
                    <a:lnTo>
                      <a:pt x="45148" y="28765"/>
                    </a:lnTo>
                    <a:cubicBezTo>
                      <a:pt x="45148" y="25590"/>
                      <a:pt x="44894" y="22860"/>
                      <a:pt x="44450" y="20638"/>
                    </a:cubicBezTo>
                    <a:cubicBezTo>
                      <a:pt x="44005" y="18415"/>
                      <a:pt x="43180" y="16637"/>
                      <a:pt x="42101" y="15240"/>
                    </a:cubicBezTo>
                    <a:cubicBezTo>
                      <a:pt x="40957" y="13843"/>
                      <a:pt x="39497" y="12827"/>
                      <a:pt x="37592" y="12255"/>
                    </a:cubicBezTo>
                    <a:cubicBezTo>
                      <a:pt x="35751" y="11621"/>
                      <a:pt x="33338" y="11303"/>
                      <a:pt x="30480" y="11303"/>
                    </a:cubicBezTo>
                    <a:cubicBezTo>
                      <a:pt x="28004" y="11303"/>
                      <a:pt x="25527" y="11557"/>
                      <a:pt x="23114" y="12001"/>
                    </a:cubicBezTo>
                    <a:cubicBezTo>
                      <a:pt x="20638" y="12446"/>
                      <a:pt x="18288" y="13018"/>
                      <a:pt x="16002" y="13652"/>
                    </a:cubicBezTo>
                    <a:cubicBezTo>
                      <a:pt x="13779" y="14288"/>
                      <a:pt x="11684" y="15049"/>
                      <a:pt x="9779" y="15748"/>
                    </a:cubicBezTo>
                    <a:cubicBezTo>
                      <a:pt x="7874" y="16446"/>
                      <a:pt x="6286" y="17209"/>
                      <a:pt x="5016" y="17843"/>
                    </a:cubicBezTo>
                    <a:lnTo>
                      <a:pt x="4953" y="17843"/>
                    </a:lnTo>
                    <a:lnTo>
                      <a:pt x="1905" y="11240"/>
                    </a:lnTo>
                    <a:cubicBezTo>
                      <a:pt x="2794" y="10414"/>
                      <a:pt x="4318" y="9398"/>
                      <a:pt x="6477" y="8065"/>
                    </a:cubicBezTo>
                    <a:cubicBezTo>
                      <a:pt x="8636" y="6731"/>
                      <a:pt x="11239" y="5524"/>
                      <a:pt x="14224" y="4382"/>
                    </a:cubicBezTo>
                    <a:cubicBezTo>
                      <a:pt x="17208" y="3175"/>
                      <a:pt x="20447" y="2159"/>
                      <a:pt x="23876" y="1270"/>
                    </a:cubicBezTo>
                    <a:cubicBezTo>
                      <a:pt x="27305" y="381"/>
                      <a:pt x="30734" y="0"/>
                      <a:pt x="34163" y="0"/>
                    </a:cubicBezTo>
                    <a:cubicBezTo>
                      <a:pt x="38926" y="0"/>
                      <a:pt x="42989" y="508"/>
                      <a:pt x="46291" y="1460"/>
                    </a:cubicBezTo>
                    <a:cubicBezTo>
                      <a:pt x="49593" y="2413"/>
                      <a:pt x="52260" y="4001"/>
                      <a:pt x="54356" y="6160"/>
                    </a:cubicBezTo>
                    <a:cubicBezTo>
                      <a:pt x="56388" y="8318"/>
                      <a:pt x="57848" y="11113"/>
                      <a:pt x="58801" y="14605"/>
                    </a:cubicBezTo>
                    <a:cubicBezTo>
                      <a:pt x="59690" y="18034"/>
                      <a:pt x="60135" y="22288"/>
                      <a:pt x="60135" y="27241"/>
                    </a:cubicBezTo>
                    <a:lnTo>
                      <a:pt x="60135" y="71882"/>
                    </a:lnTo>
                    <a:lnTo>
                      <a:pt x="68643" y="71882"/>
                    </a:lnTo>
                    <a:lnTo>
                      <a:pt x="68643" y="78549"/>
                    </a:lnTo>
                    <a:cubicBezTo>
                      <a:pt x="67754" y="78804"/>
                      <a:pt x="66738" y="79057"/>
                      <a:pt x="65532" y="79312"/>
                    </a:cubicBezTo>
                    <a:cubicBezTo>
                      <a:pt x="64326" y="79629"/>
                      <a:pt x="63055" y="79883"/>
                      <a:pt x="61722" y="80137"/>
                    </a:cubicBezTo>
                    <a:cubicBezTo>
                      <a:pt x="60388" y="80391"/>
                      <a:pt x="59055" y="80582"/>
                      <a:pt x="57658" y="80772"/>
                    </a:cubicBezTo>
                    <a:cubicBezTo>
                      <a:pt x="56324" y="80963"/>
                      <a:pt x="54991" y="81026"/>
                      <a:pt x="53785" y="81026"/>
                    </a:cubicBezTo>
                    <a:cubicBezTo>
                      <a:pt x="52578" y="81026"/>
                      <a:pt x="51371" y="81026"/>
                      <a:pt x="50482" y="80835"/>
                    </a:cubicBezTo>
                    <a:cubicBezTo>
                      <a:pt x="49530" y="80709"/>
                      <a:pt x="48768" y="80454"/>
                      <a:pt x="48196" y="79946"/>
                    </a:cubicBezTo>
                    <a:cubicBezTo>
                      <a:pt x="47625" y="79438"/>
                      <a:pt x="47180" y="78740"/>
                      <a:pt x="46863" y="77788"/>
                    </a:cubicBezTo>
                    <a:cubicBezTo>
                      <a:pt x="46545" y="76835"/>
                      <a:pt x="46418" y="75502"/>
                      <a:pt x="46418" y="73914"/>
                    </a:cubicBezTo>
                    <a:lnTo>
                      <a:pt x="46418" y="71374"/>
                    </a:lnTo>
                    <a:cubicBezTo>
                      <a:pt x="45847" y="71946"/>
                      <a:pt x="44831" y="72707"/>
                      <a:pt x="43498" y="73787"/>
                    </a:cubicBezTo>
                    <a:cubicBezTo>
                      <a:pt x="42164" y="74866"/>
                      <a:pt x="40513" y="75946"/>
                      <a:pt x="38544" y="77026"/>
                    </a:cubicBezTo>
                    <a:cubicBezTo>
                      <a:pt x="36576" y="78105"/>
                      <a:pt x="34354" y="79057"/>
                      <a:pt x="31813" y="79819"/>
                    </a:cubicBezTo>
                    <a:cubicBezTo>
                      <a:pt x="29273" y="80582"/>
                      <a:pt x="26607" y="81026"/>
                      <a:pt x="23749" y="81026"/>
                    </a:cubicBezTo>
                    <a:cubicBezTo>
                      <a:pt x="20574" y="81026"/>
                      <a:pt x="17589" y="80582"/>
                      <a:pt x="14732" y="79756"/>
                    </a:cubicBezTo>
                    <a:cubicBezTo>
                      <a:pt x="11874" y="78930"/>
                      <a:pt x="9398" y="77597"/>
                      <a:pt x="7176" y="75819"/>
                    </a:cubicBezTo>
                    <a:cubicBezTo>
                      <a:pt x="5016" y="74041"/>
                      <a:pt x="3302" y="71755"/>
                      <a:pt x="1968" y="68961"/>
                    </a:cubicBezTo>
                    <a:cubicBezTo>
                      <a:pt x="698" y="66167"/>
                      <a:pt x="0" y="62801"/>
                      <a:pt x="0" y="58928"/>
                    </a:cubicBezTo>
                    <a:close/>
                    <a:moveTo>
                      <a:pt x="29591" y="70676"/>
                    </a:moveTo>
                    <a:cubicBezTo>
                      <a:pt x="30543" y="70676"/>
                      <a:pt x="31686" y="70549"/>
                      <a:pt x="33020" y="70294"/>
                    </a:cubicBezTo>
                    <a:cubicBezTo>
                      <a:pt x="34354" y="70040"/>
                      <a:pt x="35687" y="69660"/>
                      <a:pt x="37148" y="69215"/>
                    </a:cubicBezTo>
                    <a:cubicBezTo>
                      <a:pt x="38544" y="68771"/>
                      <a:pt x="39941" y="68199"/>
                      <a:pt x="41338" y="67501"/>
                    </a:cubicBezTo>
                    <a:cubicBezTo>
                      <a:pt x="42735" y="66802"/>
                      <a:pt x="44005" y="66040"/>
                      <a:pt x="45148" y="65215"/>
                    </a:cubicBezTo>
                    <a:lnTo>
                      <a:pt x="45148" y="40005"/>
                    </a:lnTo>
                    <a:cubicBezTo>
                      <a:pt x="39688" y="40005"/>
                      <a:pt x="35115" y="40513"/>
                      <a:pt x="31432" y="41465"/>
                    </a:cubicBezTo>
                    <a:cubicBezTo>
                      <a:pt x="27749" y="42418"/>
                      <a:pt x="24829" y="43688"/>
                      <a:pt x="22606" y="45276"/>
                    </a:cubicBezTo>
                    <a:cubicBezTo>
                      <a:pt x="20383" y="46863"/>
                      <a:pt x="18860" y="48641"/>
                      <a:pt x="17970" y="50673"/>
                    </a:cubicBezTo>
                    <a:cubicBezTo>
                      <a:pt x="17082" y="52705"/>
                      <a:pt x="16637" y="54801"/>
                      <a:pt x="16637" y="56960"/>
                    </a:cubicBezTo>
                    <a:cubicBezTo>
                      <a:pt x="16637" y="59499"/>
                      <a:pt x="16954" y="61595"/>
                      <a:pt x="17653" y="63310"/>
                    </a:cubicBezTo>
                    <a:cubicBezTo>
                      <a:pt x="18288" y="65024"/>
                      <a:pt x="19240" y="66485"/>
                      <a:pt x="20383" y="67564"/>
                    </a:cubicBezTo>
                    <a:cubicBezTo>
                      <a:pt x="21526" y="68643"/>
                      <a:pt x="22923" y="69469"/>
                      <a:pt x="24511" y="69913"/>
                    </a:cubicBezTo>
                    <a:cubicBezTo>
                      <a:pt x="26098" y="70421"/>
                      <a:pt x="27813" y="70612"/>
                      <a:pt x="29654" y="706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0FA09DFF-CD3F-9F98-FB3C-47A357468D8A}"/>
                  </a:ext>
                </a:extLst>
              </p:cNvPr>
              <p:cNvSpPr/>
              <p:nvPr/>
            </p:nvSpPr>
            <p:spPr>
              <a:xfrm>
                <a:off x="1746694" y="1085214"/>
                <a:ext cx="50228" cy="98488"/>
              </a:xfrm>
              <a:custGeom>
                <a:avLst/>
                <a:gdLst>
                  <a:gd name="connsiteX0" fmla="*/ 9906 w 50228"/>
                  <a:gd name="connsiteY0" fmla="*/ 82233 h 98488"/>
                  <a:gd name="connsiteX1" fmla="*/ 9906 w 50228"/>
                  <a:gd name="connsiteY1" fmla="*/ 28829 h 98488"/>
                  <a:gd name="connsiteX2" fmla="*/ 0 w 50228"/>
                  <a:gd name="connsiteY2" fmla="*/ 28829 h 98488"/>
                  <a:gd name="connsiteX3" fmla="*/ 0 w 50228"/>
                  <a:gd name="connsiteY3" fmla="*/ 22415 h 98488"/>
                  <a:gd name="connsiteX4" fmla="*/ 4191 w 50228"/>
                  <a:gd name="connsiteY4" fmla="*/ 20955 h 98488"/>
                  <a:gd name="connsiteX5" fmla="*/ 7239 w 50228"/>
                  <a:gd name="connsiteY5" fmla="*/ 19558 h 98488"/>
                  <a:gd name="connsiteX6" fmla="*/ 11049 w 50228"/>
                  <a:gd name="connsiteY6" fmla="*/ 14415 h 98488"/>
                  <a:gd name="connsiteX7" fmla="*/ 12382 w 50228"/>
                  <a:gd name="connsiteY7" fmla="*/ 11176 h 98488"/>
                  <a:gd name="connsiteX8" fmla="*/ 13970 w 50228"/>
                  <a:gd name="connsiteY8" fmla="*/ 7049 h 98488"/>
                  <a:gd name="connsiteX9" fmla="*/ 15430 w 50228"/>
                  <a:gd name="connsiteY9" fmla="*/ 2985 h 98488"/>
                  <a:gd name="connsiteX10" fmla="*/ 16383 w 50228"/>
                  <a:gd name="connsiteY10" fmla="*/ 0 h 98488"/>
                  <a:gd name="connsiteX11" fmla="*/ 25146 w 50228"/>
                  <a:gd name="connsiteY11" fmla="*/ 0 h 98488"/>
                  <a:gd name="connsiteX12" fmla="*/ 25146 w 50228"/>
                  <a:gd name="connsiteY12" fmla="*/ 18923 h 98488"/>
                  <a:gd name="connsiteX13" fmla="*/ 48070 w 50228"/>
                  <a:gd name="connsiteY13" fmla="*/ 18923 h 98488"/>
                  <a:gd name="connsiteX14" fmla="*/ 48070 w 50228"/>
                  <a:gd name="connsiteY14" fmla="*/ 28829 h 98488"/>
                  <a:gd name="connsiteX15" fmla="*/ 25146 w 50228"/>
                  <a:gd name="connsiteY15" fmla="*/ 28829 h 98488"/>
                  <a:gd name="connsiteX16" fmla="*/ 25146 w 50228"/>
                  <a:gd name="connsiteY16" fmla="*/ 69787 h 98488"/>
                  <a:gd name="connsiteX17" fmla="*/ 25336 w 50228"/>
                  <a:gd name="connsiteY17" fmla="*/ 79312 h 98488"/>
                  <a:gd name="connsiteX18" fmla="*/ 26289 w 50228"/>
                  <a:gd name="connsiteY18" fmla="*/ 84392 h 98488"/>
                  <a:gd name="connsiteX19" fmla="*/ 28638 w 50228"/>
                  <a:gd name="connsiteY19" fmla="*/ 86424 h 98488"/>
                  <a:gd name="connsiteX20" fmla="*/ 32957 w 50228"/>
                  <a:gd name="connsiteY20" fmla="*/ 86805 h 98488"/>
                  <a:gd name="connsiteX21" fmla="*/ 33020 w 50228"/>
                  <a:gd name="connsiteY21" fmla="*/ 86805 h 98488"/>
                  <a:gd name="connsiteX22" fmla="*/ 37148 w 50228"/>
                  <a:gd name="connsiteY22" fmla="*/ 86551 h 98488"/>
                  <a:gd name="connsiteX23" fmla="*/ 41338 w 50228"/>
                  <a:gd name="connsiteY23" fmla="*/ 85915 h 98488"/>
                  <a:gd name="connsiteX24" fmla="*/ 45085 w 50228"/>
                  <a:gd name="connsiteY24" fmla="*/ 85090 h 98488"/>
                  <a:gd name="connsiteX25" fmla="*/ 47815 w 50228"/>
                  <a:gd name="connsiteY25" fmla="*/ 84265 h 98488"/>
                  <a:gd name="connsiteX26" fmla="*/ 47879 w 50228"/>
                  <a:gd name="connsiteY26" fmla="*/ 84265 h 98488"/>
                  <a:gd name="connsiteX27" fmla="*/ 50229 w 50228"/>
                  <a:gd name="connsiteY27" fmla="*/ 90996 h 98488"/>
                  <a:gd name="connsiteX28" fmla="*/ 45720 w 50228"/>
                  <a:gd name="connsiteY28" fmla="*/ 93536 h 98488"/>
                  <a:gd name="connsiteX29" fmla="*/ 39433 w 50228"/>
                  <a:gd name="connsiteY29" fmla="*/ 95949 h 98488"/>
                  <a:gd name="connsiteX30" fmla="*/ 32385 w 50228"/>
                  <a:gd name="connsiteY30" fmla="*/ 97790 h 98488"/>
                  <a:gd name="connsiteX31" fmla="*/ 25527 w 50228"/>
                  <a:gd name="connsiteY31" fmla="*/ 98489 h 98488"/>
                  <a:gd name="connsiteX32" fmla="*/ 25400 w 50228"/>
                  <a:gd name="connsiteY32" fmla="*/ 98489 h 98488"/>
                  <a:gd name="connsiteX33" fmla="*/ 18923 w 50228"/>
                  <a:gd name="connsiteY33" fmla="*/ 97663 h 98488"/>
                  <a:gd name="connsiteX34" fmla="*/ 14033 w 50228"/>
                  <a:gd name="connsiteY34" fmla="*/ 94933 h 98488"/>
                  <a:gd name="connsiteX35" fmla="*/ 10922 w 50228"/>
                  <a:gd name="connsiteY35" fmla="*/ 89916 h 98488"/>
                  <a:gd name="connsiteX36" fmla="*/ 9842 w 50228"/>
                  <a:gd name="connsiteY36" fmla="*/ 82296 h 9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228" h="98488">
                    <a:moveTo>
                      <a:pt x="9906" y="82233"/>
                    </a:moveTo>
                    <a:lnTo>
                      <a:pt x="9906" y="28829"/>
                    </a:lnTo>
                    <a:lnTo>
                      <a:pt x="0" y="28829"/>
                    </a:lnTo>
                    <a:lnTo>
                      <a:pt x="0" y="22415"/>
                    </a:lnTo>
                    <a:cubicBezTo>
                      <a:pt x="1397" y="21971"/>
                      <a:pt x="2794" y="21463"/>
                      <a:pt x="4191" y="20955"/>
                    </a:cubicBezTo>
                    <a:cubicBezTo>
                      <a:pt x="5588" y="20447"/>
                      <a:pt x="6604" y="20003"/>
                      <a:pt x="7239" y="19558"/>
                    </a:cubicBezTo>
                    <a:cubicBezTo>
                      <a:pt x="8763" y="18479"/>
                      <a:pt x="10033" y="16828"/>
                      <a:pt x="11049" y="14415"/>
                    </a:cubicBezTo>
                    <a:cubicBezTo>
                      <a:pt x="11430" y="13589"/>
                      <a:pt x="11874" y="12510"/>
                      <a:pt x="12382" y="11176"/>
                    </a:cubicBezTo>
                    <a:cubicBezTo>
                      <a:pt x="12954" y="9843"/>
                      <a:pt x="13462" y="8446"/>
                      <a:pt x="13970" y="7049"/>
                    </a:cubicBezTo>
                    <a:cubicBezTo>
                      <a:pt x="14478" y="5651"/>
                      <a:pt x="14986" y="4318"/>
                      <a:pt x="15430" y="2985"/>
                    </a:cubicBezTo>
                    <a:cubicBezTo>
                      <a:pt x="15875" y="1715"/>
                      <a:pt x="16192" y="699"/>
                      <a:pt x="16383" y="0"/>
                    </a:cubicBezTo>
                    <a:lnTo>
                      <a:pt x="25146" y="0"/>
                    </a:lnTo>
                    <a:lnTo>
                      <a:pt x="25146" y="18923"/>
                    </a:lnTo>
                    <a:lnTo>
                      <a:pt x="48070" y="18923"/>
                    </a:lnTo>
                    <a:lnTo>
                      <a:pt x="48070" y="28829"/>
                    </a:lnTo>
                    <a:lnTo>
                      <a:pt x="25146" y="28829"/>
                    </a:lnTo>
                    <a:lnTo>
                      <a:pt x="25146" y="69787"/>
                    </a:lnTo>
                    <a:cubicBezTo>
                      <a:pt x="25146" y="73851"/>
                      <a:pt x="25146" y="77026"/>
                      <a:pt x="25336" y="79312"/>
                    </a:cubicBezTo>
                    <a:cubicBezTo>
                      <a:pt x="25463" y="81598"/>
                      <a:pt x="25781" y="83312"/>
                      <a:pt x="26289" y="84392"/>
                    </a:cubicBezTo>
                    <a:cubicBezTo>
                      <a:pt x="26797" y="85471"/>
                      <a:pt x="27623" y="86170"/>
                      <a:pt x="28638" y="86424"/>
                    </a:cubicBezTo>
                    <a:cubicBezTo>
                      <a:pt x="29654" y="86678"/>
                      <a:pt x="31115" y="86805"/>
                      <a:pt x="32957" y="86805"/>
                    </a:cubicBezTo>
                    <a:lnTo>
                      <a:pt x="33020" y="86805"/>
                    </a:lnTo>
                    <a:cubicBezTo>
                      <a:pt x="34354" y="86805"/>
                      <a:pt x="35751" y="86741"/>
                      <a:pt x="37148" y="86551"/>
                    </a:cubicBezTo>
                    <a:cubicBezTo>
                      <a:pt x="38545" y="86360"/>
                      <a:pt x="40005" y="86170"/>
                      <a:pt x="41338" y="85915"/>
                    </a:cubicBezTo>
                    <a:cubicBezTo>
                      <a:pt x="42735" y="85662"/>
                      <a:pt x="43942" y="85408"/>
                      <a:pt x="45085" y="85090"/>
                    </a:cubicBezTo>
                    <a:cubicBezTo>
                      <a:pt x="46228" y="84773"/>
                      <a:pt x="47117" y="84519"/>
                      <a:pt x="47815" y="84265"/>
                    </a:cubicBezTo>
                    <a:lnTo>
                      <a:pt x="47879" y="84265"/>
                    </a:lnTo>
                    <a:lnTo>
                      <a:pt x="50229" y="90996"/>
                    </a:lnTo>
                    <a:cubicBezTo>
                      <a:pt x="49149" y="91821"/>
                      <a:pt x="47625" y="92647"/>
                      <a:pt x="45720" y="93536"/>
                    </a:cubicBezTo>
                    <a:cubicBezTo>
                      <a:pt x="43815" y="94425"/>
                      <a:pt x="41720" y="95250"/>
                      <a:pt x="39433" y="95949"/>
                    </a:cubicBezTo>
                    <a:cubicBezTo>
                      <a:pt x="37148" y="96711"/>
                      <a:pt x="34861" y="97282"/>
                      <a:pt x="32385" y="97790"/>
                    </a:cubicBezTo>
                    <a:cubicBezTo>
                      <a:pt x="29972" y="98298"/>
                      <a:pt x="27686" y="98489"/>
                      <a:pt x="25527" y="98489"/>
                    </a:cubicBezTo>
                    <a:lnTo>
                      <a:pt x="25400" y="98489"/>
                    </a:lnTo>
                    <a:cubicBezTo>
                      <a:pt x="22987" y="98489"/>
                      <a:pt x="20828" y="98235"/>
                      <a:pt x="18923" y="97663"/>
                    </a:cubicBezTo>
                    <a:cubicBezTo>
                      <a:pt x="17018" y="97092"/>
                      <a:pt x="15367" y="96203"/>
                      <a:pt x="14033" y="94933"/>
                    </a:cubicBezTo>
                    <a:cubicBezTo>
                      <a:pt x="12700" y="93663"/>
                      <a:pt x="11620" y="92012"/>
                      <a:pt x="10922" y="89916"/>
                    </a:cubicBezTo>
                    <a:cubicBezTo>
                      <a:pt x="10223" y="87821"/>
                      <a:pt x="9842" y="85281"/>
                      <a:pt x="9842" y="822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6A09EDB9-BFA6-E4F9-014C-40646CCC6AA6}"/>
                  </a:ext>
                </a:extLst>
              </p:cNvPr>
              <p:cNvSpPr/>
              <p:nvPr/>
            </p:nvSpPr>
            <p:spPr>
              <a:xfrm>
                <a:off x="1804923" y="1102105"/>
                <a:ext cx="64452" cy="81470"/>
              </a:xfrm>
              <a:custGeom>
                <a:avLst/>
                <a:gdLst>
                  <a:gd name="connsiteX0" fmla="*/ 34925 w 64452"/>
                  <a:gd name="connsiteY0" fmla="*/ 81471 h 81470"/>
                  <a:gd name="connsiteX1" fmla="*/ 19685 w 64452"/>
                  <a:gd name="connsiteY1" fmla="*/ 78486 h 81470"/>
                  <a:gd name="connsiteX2" fmla="*/ 8763 w 64452"/>
                  <a:gd name="connsiteY2" fmla="*/ 70040 h 81470"/>
                  <a:gd name="connsiteX3" fmla="*/ 2159 w 64452"/>
                  <a:gd name="connsiteY3" fmla="*/ 57150 h 81470"/>
                  <a:gd name="connsiteX4" fmla="*/ 0 w 64452"/>
                  <a:gd name="connsiteY4" fmla="*/ 40704 h 81470"/>
                  <a:gd name="connsiteX5" fmla="*/ 2731 w 64452"/>
                  <a:gd name="connsiteY5" fmla="*/ 24130 h 81470"/>
                  <a:gd name="connsiteX6" fmla="*/ 10351 w 64452"/>
                  <a:gd name="connsiteY6" fmla="*/ 11240 h 81470"/>
                  <a:gd name="connsiteX7" fmla="*/ 21971 w 64452"/>
                  <a:gd name="connsiteY7" fmla="*/ 2921 h 81470"/>
                  <a:gd name="connsiteX8" fmla="*/ 36640 w 64452"/>
                  <a:gd name="connsiteY8" fmla="*/ 0 h 81470"/>
                  <a:gd name="connsiteX9" fmla="*/ 56706 w 64452"/>
                  <a:gd name="connsiteY9" fmla="*/ 7049 h 81470"/>
                  <a:gd name="connsiteX10" fmla="*/ 64453 w 64452"/>
                  <a:gd name="connsiteY10" fmla="*/ 27813 h 81470"/>
                  <a:gd name="connsiteX11" fmla="*/ 64389 w 64452"/>
                  <a:gd name="connsiteY11" fmla="*/ 35560 h 81470"/>
                  <a:gd name="connsiteX12" fmla="*/ 63690 w 64452"/>
                  <a:gd name="connsiteY12" fmla="*/ 41402 h 81470"/>
                  <a:gd name="connsiteX13" fmla="*/ 16320 w 64452"/>
                  <a:gd name="connsiteY13" fmla="*/ 41402 h 81470"/>
                  <a:gd name="connsiteX14" fmla="*/ 16320 w 64452"/>
                  <a:gd name="connsiteY14" fmla="*/ 41783 h 81470"/>
                  <a:gd name="connsiteX15" fmla="*/ 18606 w 64452"/>
                  <a:gd name="connsiteY15" fmla="*/ 55118 h 81470"/>
                  <a:gd name="connsiteX16" fmla="*/ 23749 w 64452"/>
                  <a:gd name="connsiteY16" fmla="*/ 64199 h 81470"/>
                  <a:gd name="connsiteX17" fmla="*/ 31052 w 64452"/>
                  <a:gd name="connsiteY17" fmla="*/ 69342 h 81470"/>
                  <a:gd name="connsiteX18" fmla="*/ 39624 w 64452"/>
                  <a:gd name="connsiteY18" fmla="*/ 70929 h 81470"/>
                  <a:gd name="connsiteX19" fmla="*/ 45593 w 64452"/>
                  <a:gd name="connsiteY19" fmla="*/ 70358 h 81470"/>
                  <a:gd name="connsiteX20" fmla="*/ 51371 w 64452"/>
                  <a:gd name="connsiteY20" fmla="*/ 68898 h 81470"/>
                  <a:gd name="connsiteX21" fmla="*/ 56452 w 64452"/>
                  <a:gd name="connsiteY21" fmla="*/ 66865 h 81470"/>
                  <a:gd name="connsiteX22" fmla="*/ 60262 w 64452"/>
                  <a:gd name="connsiteY22" fmla="*/ 64516 h 81470"/>
                  <a:gd name="connsiteX23" fmla="*/ 63119 w 64452"/>
                  <a:gd name="connsiteY23" fmla="*/ 71247 h 81470"/>
                  <a:gd name="connsiteX24" fmla="*/ 58103 w 64452"/>
                  <a:gd name="connsiteY24" fmla="*/ 75057 h 81470"/>
                  <a:gd name="connsiteX25" fmla="*/ 51308 w 64452"/>
                  <a:gd name="connsiteY25" fmla="*/ 78296 h 81470"/>
                  <a:gd name="connsiteX26" fmla="*/ 43371 w 64452"/>
                  <a:gd name="connsiteY26" fmla="*/ 80582 h 81470"/>
                  <a:gd name="connsiteX27" fmla="*/ 34925 w 64452"/>
                  <a:gd name="connsiteY27" fmla="*/ 81407 h 81470"/>
                  <a:gd name="connsiteX28" fmla="*/ 33211 w 64452"/>
                  <a:gd name="connsiteY28" fmla="*/ 8128 h 81470"/>
                  <a:gd name="connsiteX29" fmla="*/ 26861 w 64452"/>
                  <a:gd name="connsiteY29" fmla="*/ 9335 h 81470"/>
                  <a:gd name="connsiteX30" fmla="*/ 21717 w 64452"/>
                  <a:gd name="connsiteY30" fmla="*/ 13399 h 81470"/>
                  <a:gd name="connsiteX31" fmla="*/ 18098 w 64452"/>
                  <a:gd name="connsiteY31" fmla="*/ 21082 h 81470"/>
                  <a:gd name="connsiteX32" fmla="*/ 16320 w 64452"/>
                  <a:gd name="connsiteY32" fmla="*/ 33147 h 81470"/>
                  <a:gd name="connsiteX33" fmla="*/ 48070 w 64452"/>
                  <a:gd name="connsiteY33" fmla="*/ 33147 h 81470"/>
                  <a:gd name="connsiteX34" fmla="*/ 48260 w 64452"/>
                  <a:gd name="connsiteY34" fmla="*/ 30290 h 81470"/>
                  <a:gd name="connsiteX35" fmla="*/ 48260 w 64452"/>
                  <a:gd name="connsiteY35" fmla="*/ 27496 h 81470"/>
                  <a:gd name="connsiteX36" fmla="*/ 47435 w 64452"/>
                  <a:gd name="connsiteY36" fmla="*/ 20193 h 81470"/>
                  <a:gd name="connsiteX37" fmla="*/ 44831 w 64452"/>
                  <a:gd name="connsiteY37" fmla="*/ 14034 h 81470"/>
                  <a:gd name="connsiteX38" fmla="*/ 40196 w 64452"/>
                  <a:gd name="connsiteY38" fmla="*/ 9779 h 81470"/>
                  <a:gd name="connsiteX39" fmla="*/ 33147 w 64452"/>
                  <a:gd name="connsiteY39" fmla="*/ 8192 h 81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452" h="81470">
                    <a:moveTo>
                      <a:pt x="34925" y="81471"/>
                    </a:moveTo>
                    <a:cubicBezTo>
                      <a:pt x="29146" y="81471"/>
                      <a:pt x="24067" y="80454"/>
                      <a:pt x="19685" y="78486"/>
                    </a:cubicBezTo>
                    <a:cubicBezTo>
                      <a:pt x="15304" y="76454"/>
                      <a:pt x="11684" y="73660"/>
                      <a:pt x="8763" y="70040"/>
                    </a:cubicBezTo>
                    <a:cubicBezTo>
                      <a:pt x="5842" y="66421"/>
                      <a:pt x="3620" y="62103"/>
                      <a:pt x="2159" y="57150"/>
                    </a:cubicBezTo>
                    <a:cubicBezTo>
                      <a:pt x="699" y="52134"/>
                      <a:pt x="0" y="46673"/>
                      <a:pt x="0" y="40704"/>
                    </a:cubicBezTo>
                    <a:cubicBezTo>
                      <a:pt x="0" y="34735"/>
                      <a:pt x="889" y="29083"/>
                      <a:pt x="2731" y="24130"/>
                    </a:cubicBezTo>
                    <a:cubicBezTo>
                      <a:pt x="4572" y="19114"/>
                      <a:pt x="7112" y="14859"/>
                      <a:pt x="10351" y="11240"/>
                    </a:cubicBezTo>
                    <a:cubicBezTo>
                      <a:pt x="13589" y="7684"/>
                      <a:pt x="17463" y="4890"/>
                      <a:pt x="21971" y="2921"/>
                    </a:cubicBezTo>
                    <a:cubicBezTo>
                      <a:pt x="26480" y="953"/>
                      <a:pt x="31306" y="0"/>
                      <a:pt x="36640" y="0"/>
                    </a:cubicBezTo>
                    <a:cubicBezTo>
                      <a:pt x="45276" y="0"/>
                      <a:pt x="51943" y="2349"/>
                      <a:pt x="56706" y="7049"/>
                    </a:cubicBezTo>
                    <a:cubicBezTo>
                      <a:pt x="61468" y="11748"/>
                      <a:pt x="64008" y="18669"/>
                      <a:pt x="64453" y="27813"/>
                    </a:cubicBezTo>
                    <a:cubicBezTo>
                      <a:pt x="64453" y="30798"/>
                      <a:pt x="64453" y="33401"/>
                      <a:pt x="64389" y="35560"/>
                    </a:cubicBezTo>
                    <a:cubicBezTo>
                      <a:pt x="64326" y="37719"/>
                      <a:pt x="64071" y="39751"/>
                      <a:pt x="63690" y="41402"/>
                    </a:cubicBezTo>
                    <a:lnTo>
                      <a:pt x="16320" y="41402"/>
                    </a:lnTo>
                    <a:lnTo>
                      <a:pt x="16320" y="41783"/>
                    </a:lnTo>
                    <a:cubicBezTo>
                      <a:pt x="16510" y="46990"/>
                      <a:pt x="17272" y="51435"/>
                      <a:pt x="18606" y="55118"/>
                    </a:cubicBezTo>
                    <a:cubicBezTo>
                      <a:pt x="19939" y="58801"/>
                      <a:pt x="21654" y="61849"/>
                      <a:pt x="23749" y="64199"/>
                    </a:cubicBezTo>
                    <a:cubicBezTo>
                      <a:pt x="25845" y="66548"/>
                      <a:pt x="28321" y="68263"/>
                      <a:pt x="31052" y="69342"/>
                    </a:cubicBezTo>
                    <a:cubicBezTo>
                      <a:pt x="33782" y="70421"/>
                      <a:pt x="36640" y="70929"/>
                      <a:pt x="39624" y="70929"/>
                    </a:cubicBezTo>
                    <a:cubicBezTo>
                      <a:pt x="41593" y="70929"/>
                      <a:pt x="43561" y="70739"/>
                      <a:pt x="45593" y="70358"/>
                    </a:cubicBezTo>
                    <a:cubicBezTo>
                      <a:pt x="47625" y="69977"/>
                      <a:pt x="49530" y="69532"/>
                      <a:pt x="51371" y="68898"/>
                    </a:cubicBezTo>
                    <a:cubicBezTo>
                      <a:pt x="53213" y="68326"/>
                      <a:pt x="54928" y="67628"/>
                      <a:pt x="56452" y="66865"/>
                    </a:cubicBezTo>
                    <a:cubicBezTo>
                      <a:pt x="57976" y="66104"/>
                      <a:pt x="59246" y="65342"/>
                      <a:pt x="60262" y="64516"/>
                    </a:cubicBezTo>
                    <a:lnTo>
                      <a:pt x="63119" y="71247"/>
                    </a:lnTo>
                    <a:cubicBezTo>
                      <a:pt x="61786" y="72581"/>
                      <a:pt x="60135" y="73851"/>
                      <a:pt x="58103" y="75057"/>
                    </a:cubicBezTo>
                    <a:cubicBezTo>
                      <a:pt x="56071" y="76264"/>
                      <a:pt x="53785" y="77407"/>
                      <a:pt x="51308" y="78296"/>
                    </a:cubicBezTo>
                    <a:cubicBezTo>
                      <a:pt x="48832" y="79248"/>
                      <a:pt x="46165" y="80010"/>
                      <a:pt x="43371" y="80582"/>
                    </a:cubicBezTo>
                    <a:cubicBezTo>
                      <a:pt x="40577" y="81153"/>
                      <a:pt x="37783" y="81407"/>
                      <a:pt x="34925" y="81407"/>
                    </a:cubicBezTo>
                    <a:close/>
                    <a:moveTo>
                      <a:pt x="33211" y="8128"/>
                    </a:moveTo>
                    <a:cubicBezTo>
                      <a:pt x="30924" y="8128"/>
                      <a:pt x="28829" y="8509"/>
                      <a:pt x="26861" y="9335"/>
                    </a:cubicBezTo>
                    <a:cubicBezTo>
                      <a:pt x="24892" y="10160"/>
                      <a:pt x="23178" y="11493"/>
                      <a:pt x="21717" y="13399"/>
                    </a:cubicBezTo>
                    <a:cubicBezTo>
                      <a:pt x="20257" y="15304"/>
                      <a:pt x="18987" y="17843"/>
                      <a:pt x="18098" y="21082"/>
                    </a:cubicBezTo>
                    <a:cubicBezTo>
                      <a:pt x="17145" y="24257"/>
                      <a:pt x="16574" y="28321"/>
                      <a:pt x="16320" y="33147"/>
                    </a:cubicBezTo>
                    <a:lnTo>
                      <a:pt x="48070" y="33147"/>
                    </a:lnTo>
                    <a:cubicBezTo>
                      <a:pt x="48133" y="32258"/>
                      <a:pt x="48196" y="31306"/>
                      <a:pt x="48260" y="30290"/>
                    </a:cubicBezTo>
                    <a:cubicBezTo>
                      <a:pt x="48260" y="29274"/>
                      <a:pt x="48260" y="28321"/>
                      <a:pt x="48260" y="27496"/>
                    </a:cubicBezTo>
                    <a:cubicBezTo>
                      <a:pt x="48260" y="24956"/>
                      <a:pt x="48006" y="22479"/>
                      <a:pt x="47435" y="20193"/>
                    </a:cubicBezTo>
                    <a:cubicBezTo>
                      <a:pt x="46863" y="17843"/>
                      <a:pt x="46038" y="15812"/>
                      <a:pt x="44831" y="14034"/>
                    </a:cubicBezTo>
                    <a:cubicBezTo>
                      <a:pt x="43624" y="12256"/>
                      <a:pt x="42101" y="10859"/>
                      <a:pt x="40196" y="9779"/>
                    </a:cubicBezTo>
                    <a:cubicBezTo>
                      <a:pt x="38290" y="8699"/>
                      <a:pt x="35941" y="8192"/>
                      <a:pt x="33147" y="8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464E9A02-05BC-FF6C-5F94-BA45C0829EB7}"/>
                  </a:ext>
                </a:extLst>
              </p:cNvPr>
              <p:cNvSpPr/>
              <p:nvPr/>
            </p:nvSpPr>
            <p:spPr>
              <a:xfrm>
                <a:off x="1927034" y="1076833"/>
                <a:ext cx="79819" cy="105219"/>
              </a:xfrm>
              <a:custGeom>
                <a:avLst/>
                <a:gdLst>
                  <a:gd name="connsiteX0" fmla="*/ 0 w 79819"/>
                  <a:gd name="connsiteY0" fmla="*/ 105156 h 105219"/>
                  <a:gd name="connsiteX1" fmla="*/ 0 w 79819"/>
                  <a:gd name="connsiteY1" fmla="*/ 97599 h 105219"/>
                  <a:gd name="connsiteX2" fmla="*/ 11493 w 79819"/>
                  <a:gd name="connsiteY2" fmla="*/ 95821 h 105219"/>
                  <a:gd name="connsiteX3" fmla="*/ 11493 w 79819"/>
                  <a:gd name="connsiteY3" fmla="*/ 10287 h 105219"/>
                  <a:gd name="connsiteX4" fmla="*/ 826 w 79819"/>
                  <a:gd name="connsiteY4" fmla="*/ 8446 h 105219"/>
                  <a:gd name="connsiteX5" fmla="*/ 826 w 79819"/>
                  <a:gd name="connsiteY5" fmla="*/ 889 h 105219"/>
                  <a:gd name="connsiteX6" fmla="*/ 19367 w 79819"/>
                  <a:gd name="connsiteY6" fmla="*/ 889 h 105219"/>
                  <a:gd name="connsiteX7" fmla="*/ 25273 w 79819"/>
                  <a:gd name="connsiteY7" fmla="*/ 762 h 105219"/>
                  <a:gd name="connsiteX8" fmla="*/ 30289 w 79819"/>
                  <a:gd name="connsiteY8" fmla="*/ 444 h 105219"/>
                  <a:gd name="connsiteX9" fmla="*/ 35877 w 79819"/>
                  <a:gd name="connsiteY9" fmla="*/ 127 h 105219"/>
                  <a:gd name="connsiteX10" fmla="*/ 43434 w 79819"/>
                  <a:gd name="connsiteY10" fmla="*/ 0 h 105219"/>
                  <a:gd name="connsiteX11" fmla="*/ 60833 w 79819"/>
                  <a:gd name="connsiteY11" fmla="*/ 2032 h 105219"/>
                  <a:gd name="connsiteX12" fmla="*/ 72073 w 79819"/>
                  <a:gd name="connsiteY12" fmla="*/ 7874 h 105219"/>
                  <a:gd name="connsiteX13" fmla="*/ 78042 w 79819"/>
                  <a:gd name="connsiteY13" fmla="*/ 17208 h 105219"/>
                  <a:gd name="connsiteX14" fmla="*/ 79820 w 79819"/>
                  <a:gd name="connsiteY14" fmla="*/ 29782 h 105219"/>
                  <a:gd name="connsiteX15" fmla="*/ 76771 w 79819"/>
                  <a:gd name="connsiteY15" fmla="*/ 45276 h 105219"/>
                  <a:gd name="connsiteX16" fmla="*/ 68263 w 79819"/>
                  <a:gd name="connsiteY16" fmla="*/ 56705 h 105219"/>
                  <a:gd name="connsiteX17" fmla="*/ 55436 w 79819"/>
                  <a:gd name="connsiteY17" fmla="*/ 63818 h 105219"/>
                  <a:gd name="connsiteX18" fmla="*/ 39433 w 79819"/>
                  <a:gd name="connsiteY18" fmla="*/ 66230 h 105219"/>
                  <a:gd name="connsiteX19" fmla="*/ 35433 w 79819"/>
                  <a:gd name="connsiteY19" fmla="*/ 66167 h 105219"/>
                  <a:gd name="connsiteX20" fmla="*/ 31750 w 79819"/>
                  <a:gd name="connsiteY20" fmla="*/ 66040 h 105219"/>
                  <a:gd name="connsiteX21" fmla="*/ 28829 w 79819"/>
                  <a:gd name="connsiteY21" fmla="*/ 65849 h 105219"/>
                  <a:gd name="connsiteX22" fmla="*/ 27114 w 79819"/>
                  <a:gd name="connsiteY22" fmla="*/ 65659 h 105219"/>
                  <a:gd name="connsiteX23" fmla="*/ 27114 w 79819"/>
                  <a:gd name="connsiteY23" fmla="*/ 95821 h 105219"/>
                  <a:gd name="connsiteX24" fmla="*/ 45212 w 79819"/>
                  <a:gd name="connsiteY24" fmla="*/ 97663 h 105219"/>
                  <a:gd name="connsiteX25" fmla="*/ 45212 w 79819"/>
                  <a:gd name="connsiteY25" fmla="*/ 105219 h 105219"/>
                  <a:gd name="connsiteX26" fmla="*/ 0 w 79819"/>
                  <a:gd name="connsiteY26" fmla="*/ 105219 h 105219"/>
                  <a:gd name="connsiteX27" fmla="*/ 27114 w 79819"/>
                  <a:gd name="connsiteY27" fmla="*/ 57340 h 105219"/>
                  <a:gd name="connsiteX28" fmla="*/ 29210 w 79819"/>
                  <a:gd name="connsiteY28" fmla="*/ 57658 h 105219"/>
                  <a:gd name="connsiteX29" fmla="*/ 31750 w 79819"/>
                  <a:gd name="connsiteY29" fmla="*/ 57849 h 105219"/>
                  <a:gd name="connsiteX30" fmla="*/ 35052 w 79819"/>
                  <a:gd name="connsiteY30" fmla="*/ 57976 h 105219"/>
                  <a:gd name="connsiteX31" fmla="*/ 39497 w 79819"/>
                  <a:gd name="connsiteY31" fmla="*/ 57976 h 105219"/>
                  <a:gd name="connsiteX32" fmla="*/ 48260 w 79819"/>
                  <a:gd name="connsiteY32" fmla="*/ 56705 h 105219"/>
                  <a:gd name="connsiteX33" fmla="*/ 55880 w 79819"/>
                  <a:gd name="connsiteY33" fmla="*/ 52197 h 105219"/>
                  <a:gd name="connsiteX34" fmla="*/ 61277 w 79819"/>
                  <a:gd name="connsiteY34" fmla="*/ 43497 h 105219"/>
                  <a:gd name="connsiteX35" fmla="*/ 63310 w 79819"/>
                  <a:gd name="connsiteY35" fmla="*/ 29782 h 105219"/>
                  <a:gd name="connsiteX36" fmla="*/ 61786 w 79819"/>
                  <a:gd name="connsiteY36" fmla="*/ 19685 h 105219"/>
                  <a:gd name="connsiteX37" fmla="*/ 57214 w 79819"/>
                  <a:gd name="connsiteY37" fmla="*/ 12890 h 105219"/>
                  <a:gd name="connsiteX38" fmla="*/ 49657 w 79819"/>
                  <a:gd name="connsiteY38" fmla="*/ 9080 h 105219"/>
                  <a:gd name="connsiteX39" fmla="*/ 38989 w 79819"/>
                  <a:gd name="connsiteY39" fmla="*/ 7874 h 105219"/>
                  <a:gd name="connsiteX40" fmla="*/ 34861 w 79819"/>
                  <a:gd name="connsiteY40" fmla="*/ 8001 h 105219"/>
                  <a:gd name="connsiteX41" fmla="*/ 31877 w 79819"/>
                  <a:gd name="connsiteY41" fmla="*/ 8255 h 105219"/>
                  <a:gd name="connsiteX42" fmla="*/ 29464 w 79819"/>
                  <a:gd name="connsiteY42" fmla="*/ 8572 h 105219"/>
                  <a:gd name="connsiteX43" fmla="*/ 27114 w 79819"/>
                  <a:gd name="connsiteY43" fmla="*/ 8699 h 105219"/>
                  <a:gd name="connsiteX44" fmla="*/ 27114 w 79819"/>
                  <a:gd name="connsiteY44" fmla="*/ 57340 h 105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9819" h="105219">
                    <a:moveTo>
                      <a:pt x="0" y="105156"/>
                    </a:moveTo>
                    <a:lnTo>
                      <a:pt x="0" y="97599"/>
                    </a:lnTo>
                    <a:lnTo>
                      <a:pt x="11493" y="95821"/>
                    </a:lnTo>
                    <a:lnTo>
                      <a:pt x="11493" y="10287"/>
                    </a:lnTo>
                    <a:lnTo>
                      <a:pt x="826" y="8446"/>
                    </a:lnTo>
                    <a:lnTo>
                      <a:pt x="826" y="889"/>
                    </a:lnTo>
                    <a:lnTo>
                      <a:pt x="19367" y="889"/>
                    </a:lnTo>
                    <a:cubicBezTo>
                      <a:pt x="21654" y="889"/>
                      <a:pt x="23622" y="889"/>
                      <a:pt x="25273" y="762"/>
                    </a:cubicBezTo>
                    <a:cubicBezTo>
                      <a:pt x="26924" y="699"/>
                      <a:pt x="28575" y="571"/>
                      <a:pt x="30289" y="444"/>
                    </a:cubicBezTo>
                    <a:cubicBezTo>
                      <a:pt x="32004" y="318"/>
                      <a:pt x="33845" y="190"/>
                      <a:pt x="35877" y="127"/>
                    </a:cubicBezTo>
                    <a:cubicBezTo>
                      <a:pt x="37910" y="63"/>
                      <a:pt x="40449" y="0"/>
                      <a:pt x="43434" y="0"/>
                    </a:cubicBezTo>
                    <a:cubicBezTo>
                      <a:pt x="50355" y="0"/>
                      <a:pt x="56198" y="699"/>
                      <a:pt x="60833" y="2032"/>
                    </a:cubicBezTo>
                    <a:cubicBezTo>
                      <a:pt x="65532" y="3365"/>
                      <a:pt x="69279" y="5334"/>
                      <a:pt x="72073" y="7874"/>
                    </a:cubicBezTo>
                    <a:cubicBezTo>
                      <a:pt x="74867" y="10414"/>
                      <a:pt x="76898" y="13526"/>
                      <a:pt x="78042" y="17208"/>
                    </a:cubicBezTo>
                    <a:cubicBezTo>
                      <a:pt x="79248" y="20891"/>
                      <a:pt x="79820" y="25082"/>
                      <a:pt x="79820" y="29782"/>
                    </a:cubicBezTo>
                    <a:cubicBezTo>
                      <a:pt x="79820" y="35560"/>
                      <a:pt x="78804" y="40704"/>
                      <a:pt x="76771" y="45276"/>
                    </a:cubicBezTo>
                    <a:cubicBezTo>
                      <a:pt x="74739" y="49784"/>
                      <a:pt x="71882" y="53594"/>
                      <a:pt x="68263" y="56705"/>
                    </a:cubicBezTo>
                    <a:cubicBezTo>
                      <a:pt x="64643" y="59817"/>
                      <a:pt x="60325" y="62166"/>
                      <a:pt x="55436" y="63818"/>
                    </a:cubicBezTo>
                    <a:cubicBezTo>
                      <a:pt x="50483" y="65468"/>
                      <a:pt x="45148" y="66230"/>
                      <a:pt x="39433" y="66230"/>
                    </a:cubicBezTo>
                    <a:cubicBezTo>
                      <a:pt x="38100" y="66230"/>
                      <a:pt x="36767" y="66230"/>
                      <a:pt x="35433" y="66167"/>
                    </a:cubicBezTo>
                    <a:cubicBezTo>
                      <a:pt x="34099" y="66167"/>
                      <a:pt x="32893" y="66104"/>
                      <a:pt x="31750" y="66040"/>
                    </a:cubicBezTo>
                    <a:cubicBezTo>
                      <a:pt x="30607" y="66040"/>
                      <a:pt x="29655" y="65913"/>
                      <a:pt x="28829" y="65849"/>
                    </a:cubicBezTo>
                    <a:cubicBezTo>
                      <a:pt x="28004" y="65786"/>
                      <a:pt x="27432" y="65722"/>
                      <a:pt x="27114" y="65659"/>
                    </a:cubicBezTo>
                    <a:lnTo>
                      <a:pt x="27114" y="95821"/>
                    </a:lnTo>
                    <a:lnTo>
                      <a:pt x="45212" y="97663"/>
                    </a:lnTo>
                    <a:lnTo>
                      <a:pt x="45212" y="105219"/>
                    </a:lnTo>
                    <a:lnTo>
                      <a:pt x="0" y="105219"/>
                    </a:lnTo>
                    <a:close/>
                    <a:moveTo>
                      <a:pt x="27114" y="57340"/>
                    </a:moveTo>
                    <a:cubicBezTo>
                      <a:pt x="27813" y="57468"/>
                      <a:pt x="28511" y="57594"/>
                      <a:pt x="29210" y="57658"/>
                    </a:cubicBezTo>
                    <a:cubicBezTo>
                      <a:pt x="29908" y="57721"/>
                      <a:pt x="30798" y="57785"/>
                      <a:pt x="31750" y="57849"/>
                    </a:cubicBezTo>
                    <a:cubicBezTo>
                      <a:pt x="32702" y="57849"/>
                      <a:pt x="33845" y="57912"/>
                      <a:pt x="35052" y="57976"/>
                    </a:cubicBezTo>
                    <a:cubicBezTo>
                      <a:pt x="36322" y="57976"/>
                      <a:pt x="37783" y="57976"/>
                      <a:pt x="39497" y="57976"/>
                    </a:cubicBezTo>
                    <a:cubicBezTo>
                      <a:pt x="42482" y="57976"/>
                      <a:pt x="45466" y="57531"/>
                      <a:pt x="48260" y="56705"/>
                    </a:cubicBezTo>
                    <a:cubicBezTo>
                      <a:pt x="51054" y="55816"/>
                      <a:pt x="53594" y="54356"/>
                      <a:pt x="55880" y="52197"/>
                    </a:cubicBezTo>
                    <a:cubicBezTo>
                      <a:pt x="58102" y="50038"/>
                      <a:pt x="59880" y="47180"/>
                      <a:pt x="61277" y="43497"/>
                    </a:cubicBezTo>
                    <a:cubicBezTo>
                      <a:pt x="62611" y="39878"/>
                      <a:pt x="63310" y="35306"/>
                      <a:pt x="63310" y="29782"/>
                    </a:cubicBezTo>
                    <a:cubicBezTo>
                      <a:pt x="63310" y="25844"/>
                      <a:pt x="62801" y="22479"/>
                      <a:pt x="61786" y="19685"/>
                    </a:cubicBezTo>
                    <a:cubicBezTo>
                      <a:pt x="60770" y="16891"/>
                      <a:pt x="59245" y="14668"/>
                      <a:pt x="57214" y="12890"/>
                    </a:cubicBezTo>
                    <a:cubicBezTo>
                      <a:pt x="55182" y="11176"/>
                      <a:pt x="52705" y="9906"/>
                      <a:pt x="49657" y="9080"/>
                    </a:cubicBezTo>
                    <a:cubicBezTo>
                      <a:pt x="46609" y="8255"/>
                      <a:pt x="43053" y="7874"/>
                      <a:pt x="38989" y="7874"/>
                    </a:cubicBezTo>
                    <a:cubicBezTo>
                      <a:pt x="37338" y="7874"/>
                      <a:pt x="35941" y="7874"/>
                      <a:pt x="34861" y="8001"/>
                    </a:cubicBezTo>
                    <a:cubicBezTo>
                      <a:pt x="33782" y="8128"/>
                      <a:pt x="32766" y="8191"/>
                      <a:pt x="31877" y="8255"/>
                    </a:cubicBezTo>
                    <a:cubicBezTo>
                      <a:pt x="30988" y="8382"/>
                      <a:pt x="30226" y="8446"/>
                      <a:pt x="29464" y="8572"/>
                    </a:cubicBezTo>
                    <a:cubicBezTo>
                      <a:pt x="28702" y="8636"/>
                      <a:pt x="27940" y="8699"/>
                      <a:pt x="27114" y="8699"/>
                    </a:cubicBezTo>
                    <a:lnTo>
                      <a:pt x="27114" y="5734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xmlns="" id="{A99132A6-8016-10BC-1567-95DC610BB7B8}"/>
                  </a:ext>
                </a:extLst>
              </p:cNvPr>
              <p:cNvSpPr/>
              <p:nvPr/>
            </p:nvSpPr>
            <p:spPr>
              <a:xfrm>
                <a:off x="2016823" y="1102233"/>
                <a:ext cx="77914" cy="81406"/>
              </a:xfrm>
              <a:custGeom>
                <a:avLst/>
                <a:gdLst>
                  <a:gd name="connsiteX0" fmla="*/ 65024 w 77914"/>
                  <a:gd name="connsiteY0" fmla="*/ 81407 h 81406"/>
                  <a:gd name="connsiteX1" fmla="*/ 58420 w 77914"/>
                  <a:gd name="connsiteY1" fmla="*/ 79819 h 81406"/>
                  <a:gd name="connsiteX2" fmla="*/ 56134 w 77914"/>
                  <a:gd name="connsiteY2" fmla="*/ 73914 h 81406"/>
                  <a:gd name="connsiteX3" fmla="*/ 56134 w 77914"/>
                  <a:gd name="connsiteY3" fmla="*/ 71120 h 81406"/>
                  <a:gd name="connsiteX4" fmla="*/ 51562 w 77914"/>
                  <a:gd name="connsiteY4" fmla="*/ 74549 h 81406"/>
                  <a:gd name="connsiteX5" fmla="*/ 45784 w 77914"/>
                  <a:gd name="connsiteY5" fmla="*/ 77851 h 81406"/>
                  <a:gd name="connsiteX6" fmla="*/ 39116 w 77914"/>
                  <a:gd name="connsiteY6" fmla="*/ 80327 h 81406"/>
                  <a:gd name="connsiteX7" fmla="*/ 31877 w 77914"/>
                  <a:gd name="connsiteY7" fmla="*/ 81280 h 81406"/>
                  <a:gd name="connsiteX8" fmla="*/ 20955 w 77914"/>
                  <a:gd name="connsiteY8" fmla="*/ 79629 h 81406"/>
                  <a:gd name="connsiteX9" fmla="*/ 13399 w 77914"/>
                  <a:gd name="connsiteY9" fmla="*/ 74358 h 81406"/>
                  <a:gd name="connsiteX10" fmla="*/ 9081 w 77914"/>
                  <a:gd name="connsiteY10" fmla="*/ 64960 h 81406"/>
                  <a:gd name="connsiteX11" fmla="*/ 7684 w 77914"/>
                  <a:gd name="connsiteY11" fmla="*/ 50927 h 81406"/>
                  <a:gd name="connsiteX12" fmla="*/ 7684 w 77914"/>
                  <a:gd name="connsiteY12" fmla="*/ 11684 h 81406"/>
                  <a:gd name="connsiteX13" fmla="*/ 0 w 77914"/>
                  <a:gd name="connsiteY13" fmla="*/ 8763 h 81406"/>
                  <a:gd name="connsiteX14" fmla="*/ 0 w 77914"/>
                  <a:gd name="connsiteY14" fmla="*/ 2159 h 81406"/>
                  <a:gd name="connsiteX15" fmla="*/ 19812 w 77914"/>
                  <a:gd name="connsiteY15" fmla="*/ 0 h 81406"/>
                  <a:gd name="connsiteX16" fmla="*/ 19876 w 77914"/>
                  <a:gd name="connsiteY16" fmla="*/ 0 h 81406"/>
                  <a:gd name="connsiteX17" fmla="*/ 22924 w 77914"/>
                  <a:gd name="connsiteY17" fmla="*/ 1905 h 81406"/>
                  <a:gd name="connsiteX18" fmla="*/ 22924 w 77914"/>
                  <a:gd name="connsiteY18" fmla="*/ 50101 h 81406"/>
                  <a:gd name="connsiteX19" fmla="*/ 23495 w 77914"/>
                  <a:gd name="connsiteY19" fmla="*/ 59690 h 81406"/>
                  <a:gd name="connsiteX20" fmla="*/ 25654 w 77914"/>
                  <a:gd name="connsiteY20" fmla="*/ 66104 h 81406"/>
                  <a:gd name="connsiteX21" fmla="*/ 29909 w 77914"/>
                  <a:gd name="connsiteY21" fmla="*/ 69660 h 81406"/>
                  <a:gd name="connsiteX22" fmla="*/ 36830 w 77914"/>
                  <a:gd name="connsiteY22" fmla="*/ 70739 h 81406"/>
                  <a:gd name="connsiteX23" fmla="*/ 42482 w 77914"/>
                  <a:gd name="connsiteY23" fmla="*/ 70104 h 81406"/>
                  <a:gd name="connsiteX24" fmla="*/ 47371 w 77914"/>
                  <a:gd name="connsiteY24" fmla="*/ 68516 h 81406"/>
                  <a:gd name="connsiteX25" fmla="*/ 51435 w 77914"/>
                  <a:gd name="connsiteY25" fmla="*/ 66485 h 81406"/>
                  <a:gd name="connsiteX26" fmla="*/ 54420 w 77914"/>
                  <a:gd name="connsiteY26" fmla="*/ 64516 h 81406"/>
                  <a:gd name="connsiteX27" fmla="*/ 54420 w 77914"/>
                  <a:gd name="connsiteY27" fmla="*/ 11684 h 81406"/>
                  <a:gd name="connsiteX28" fmla="*/ 44768 w 77914"/>
                  <a:gd name="connsiteY28" fmla="*/ 8763 h 81406"/>
                  <a:gd name="connsiteX29" fmla="*/ 44768 w 77914"/>
                  <a:gd name="connsiteY29" fmla="*/ 2096 h 81406"/>
                  <a:gd name="connsiteX30" fmla="*/ 65723 w 77914"/>
                  <a:gd name="connsiteY30" fmla="*/ 0 h 81406"/>
                  <a:gd name="connsiteX31" fmla="*/ 65850 w 77914"/>
                  <a:gd name="connsiteY31" fmla="*/ 0 h 81406"/>
                  <a:gd name="connsiteX32" fmla="*/ 69660 w 77914"/>
                  <a:gd name="connsiteY32" fmla="*/ 1905 h 81406"/>
                  <a:gd name="connsiteX33" fmla="*/ 69660 w 77914"/>
                  <a:gd name="connsiteY33" fmla="*/ 71882 h 81406"/>
                  <a:gd name="connsiteX34" fmla="*/ 77915 w 77914"/>
                  <a:gd name="connsiteY34" fmla="*/ 71882 h 81406"/>
                  <a:gd name="connsiteX35" fmla="*/ 77915 w 77914"/>
                  <a:gd name="connsiteY35" fmla="*/ 78740 h 81406"/>
                  <a:gd name="connsiteX36" fmla="*/ 72263 w 77914"/>
                  <a:gd name="connsiteY36" fmla="*/ 80391 h 81406"/>
                  <a:gd name="connsiteX37" fmla="*/ 64897 w 77914"/>
                  <a:gd name="connsiteY37" fmla="*/ 81343 h 8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7914" h="81406">
                    <a:moveTo>
                      <a:pt x="65024" y="81407"/>
                    </a:moveTo>
                    <a:cubicBezTo>
                      <a:pt x="62167" y="81407"/>
                      <a:pt x="59944" y="80899"/>
                      <a:pt x="58420" y="79819"/>
                    </a:cubicBezTo>
                    <a:cubicBezTo>
                      <a:pt x="56896" y="78740"/>
                      <a:pt x="56134" y="76835"/>
                      <a:pt x="56134" y="73914"/>
                    </a:cubicBezTo>
                    <a:lnTo>
                      <a:pt x="56134" y="71120"/>
                    </a:lnTo>
                    <a:cubicBezTo>
                      <a:pt x="54864" y="72199"/>
                      <a:pt x="53340" y="73343"/>
                      <a:pt x="51562" y="74549"/>
                    </a:cubicBezTo>
                    <a:cubicBezTo>
                      <a:pt x="49784" y="75755"/>
                      <a:pt x="47879" y="76835"/>
                      <a:pt x="45784" y="77851"/>
                    </a:cubicBezTo>
                    <a:cubicBezTo>
                      <a:pt x="43688" y="78867"/>
                      <a:pt x="41466" y="79693"/>
                      <a:pt x="39116" y="80327"/>
                    </a:cubicBezTo>
                    <a:cubicBezTo>
                      <a:pt x="36767" y="80963"/>
                      <a:pt x="34354" y="81280"/>
                      <a:pt x="31877" y="81280"/>
                    </a:cubicBezTo>
                    <a:cubicBezTo>
                      <a:pt x="27623" y="81280"/>
                      <a:pt x="24003" y="80708"/>
                      <a:pt x="20955" y="79629"/>
                    </a:cubicBezTo>
                    <a:cubicBezTo>
                      <a:pt x="17907" y="78549"/>
                      <a:pt x="15367" y="76771"/>
                      <a:pt x="13399" y="74358"/>
                    </a:cubicBezTo>
                    <a:cubicBezTo>
                      <a:pt x="11430" y="71946"/>
                      <a:pt x="9970" y="68834"/>
                      <a:pt x="9081" y="64960"/>
                    </a:cubicBezTo>
                    <a:cubicBezTo>
                      <a:pt x="8128" y="61151"/>
                      <a:pt x="7684" y="56451"/>
                      <a:pt x="7684" y="50927"/>
                    </a:cubicBezTo>
                    <a:lnTo>
                      <a:pt x="7684" y="11684"/>
                    </a:lnTo>
                    <a:lnTo>
                      <a:pt x="0" y="8763"/>
                    </a:lnTo>
                    <a:lnTo>
                      <a:pt x="0" y="2159"/>
                    </a:lnTo>
                    <a:lnTo>
                      <a:pt x="19812" y="0"/>
                    </a:lnTo>
                    <a:lnTo>
                      <a:pt x="19876" y="0"/>
                    </a:lnTo>
                    <a:lnTo>
                      <a:pt x="22924" y="1905"/>
                    </a:lnTo>
                    <a:lnTo>
                      <a:pt x="22924" y="50101"/>
                    </a:lnTo>
                    <a:cubicBezTo>
                      <a:pt x="22924" y="53912"/>
                      <a:pt x="23114" y="57087"/>
                      <a:pt x="23495" y="59690"/>
                    </a:cubicBezTo>
                    <a:cubicBezTo>
                      <a:pt x="23876" y="62293"/>
                      <a:pt x="24575" y="64452"/>
                      <a:pt x="25654" y="66104"/>
                    </a:cubicBezTo>
                    <a:cubicBezTo>
                      <a:pt x="26734" y="67754"/>
                      <a:pt x="28131" y="68961"/>
                      <a:pt x="29909" y="69660"/>
                    </a:cubicBezTo>
                    <a:cubicBezTo>
                      <a:pt x="31687" y="70421"/>
                      <a:pt x="34036" y="70739"/>
                      <a:pt x="36830" y="70739"/>
                    </a:cubicBezTo>
                    <a:cubicBezTo>
                      <a:pt x="38862" y="70739"/>
                      <a:pt x="40704" y="70549"/>
                      <a:pt x="42482" y="70104"/>
                    </a:cubicBezTo>
                    <a:cubicBezTo>
                      <a:pt x="44260" y="69660"/>
                      <a:pt x="45847" y="69152"/>
                      <a:pt x="47371" y="68516"/>
                    </a:cubicBezTo>
                    <a:cubicBezTo>
                      <a:pt x="48895" y="67882"/>
                      <a:pt x="50229" y="67246"/>
                      <a:pt x="51435" y="66485"/>
                    </a:cubicBezTo>
                    <a:cubicBezTo>
                      <a:pt x="52642" y="65786"/>
                      <a:pt x="53594" y="65088"/>
                      <a:pt x="54420" y="64516"/>
                    </a:cubicBezTo>
                    <a:lnTo>
                      <a:pt x="54420" y="11684"/>
                    </a:lnTo>
                    <a:lnTo>
                      <a:pt x="44768" y="8763"/>
                    </a:lnTo>
                    <a:lnTo>
                      <a:pt x="44768" y="2096"/>
                    </a:lnTo>
                    <a:lnTo>
                      <a:pt x="65723" y="0"/>
                    </a:lnTo>
                    <a:lnTo>
                      <a:pt x="65850" y="0"/>
                    </a:lnTo>
                    <a:lnTo>
                      <a:pt x="69660" y="1905"/>
                    </a:lnTo>
                    <a:lnTo>
                      <a:pt x="69660" y="71882"/>
                    </a:lnTo>
                    <a:lnTo>
                      <a:pt x="77915" y="71882"/>
                    </a:lnTo>
                    <a:lnTo>
                      <a:pt x="77915" y="78740"/>
                    </a:lnTo>
                    <a:cubicBezTo>
                      <a:pt x="76327" y="79248"/>
                      <a:pt x="74422" y="79819"/>
                      <a:pt x="72263" y="80391"/>
                    </a:cubicBezTo>
                    <a:cubicBezTo>
                      <a:pt x="70104" y="81026"/>
                      <a:pt x="67628" y="81343"/>
                      <a:pt x="64897" y="81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894BFB2D-18DC-20D8-067C-9A9515E3555F}"/>
                  </a:ext>
                </a:extLst>
              </p:cNvPr>
              <p:cNvSpPr/>
              <p:nvPr/>
            </p:nvSpPr>
            <p:spPr>
              <a:xfrm>
                <a:off x="2100135" y="1066990"/>
                <a:ext cx="78994" cy="116713"/>
              </a:xfrm>
              <a:custGeom>
                <a:avLst/>
                <a:gdLst>
                  <a:gd name="connsiteX0" fmla="*/ 11239 w 78994"/>
                  <a:gd name="connsiteY0" fmla="*/ 111188 h 116713"/>
                  <a:gd name="connsiteX1" fmla="*/ 11239 w 78994"/>
                  <a:gd name="connsiteY1" fmla="*/ 10795 h 116713"/>
                  <a:gd name="connsiteX2" fmla="*/ 0 w 78994"/>
                  <a:gd name="connsiteY2" fmla="*/ 9588 h 116713"/>
                  <a:gd name="connsiteX3" fmla="*/ 0 w 78994"/>
                  <a:gd name="connsiteY3" fmla="*/ 3112 h 116713"/>
                  <a:gd name="connsiteX4" fmla="*/ 22796 w 78994"/>
                  <a:gd name="connsiteY4" fmla="*/ 0 h 116713"/>
                  <a:gd name="connsiteX5" fmla="*/ 23050 w 78994"/>
                  <a:gd name="connsiteY5" fmla="*/ 0 h 116713"/>
                  <a:gd name="connsiteX6" fmla="*/ 26479 w 78994"/>
                  <a:gd name="connsiteY6" fmla="*/ 2349 h 116713"/>
                  <a:gd name="connsiteX7" fmla="*/ 26479 w 78994"/>
                  <a:gd name="connsiteY7" fmla="*/ 44323 h 116713"/>
                  <a:gd name="connsiteX8" fmla="*/ 30480 w 78994"/>
                  <a:gd name="connsiteY8" fmla="*/ 40957 h 116713"/>
                  <a:gd name="connsiteX9" fmla="*/ 35433 w 78994"/>
                  <a:gd name="connsiteY9" fmla="*/ 37973 h 116713"/>
                  <a:gd name="connsiteX10" fmla="*/ 41402 w 78994"/>
                  <a:gd name="connsiteY10" fmla="*/ 35877 h 116713"/>
                  <a:gd name="connsiteX11" fmla="*/ 48450 w 78994"/>
                  <a:gd name="connsiteY11" fmla="*/ 35115 h 116713"/>
                  <a:gd name="connsiteX12" fmla="*/ 59880 w 78994"/>
                  <a:gd name="connsiteY12" fmla="*/ 37274 h 116713"/>
                  <a:gd name="connsiteX13" fmla="*/ 69660 w 78994"/>
                  <a:gd name="connsiteY13" fmla="*/ 44069 h 116713"/>
                  <a:gd name="connsiteX14" fmla="*/ 76454 w 78994"/>
                  <a:gd name="connsiteY14" fmla="*/ 55943 h 116713"/>
                  <a:gd name="connsiteX15" fmla="*/ 78994 w 78994"/>
                  <a:gd name="connsiteY15" fmla="*/ 73406 h 116713"/>
                  <a:gd name="connsiteX16" fmla="*/ 76200 w 78994"/>
                  <a:gd name="connsiteY16" fmla="*/ 90297 h 116713"/>
                  <a:gd name="connsiteX17" fmla="*/ 68199 w 78994"/>
                  <a:gd name="connsiteY17" fmla="*/ 104077 h 116713"/>
                  <a:gd name="connsiteX18" fmla="*/ 55499 w 78994"/>
                  <a:gd name="connsiteY18" fmla="*/ 113348 h 116713"/>
                  <a:gd name="connsiteX19" fmla="*/ 38735 w 78994"/>
                  <a:gd name="connsiteY19" fmla="*/ 116713 h 116713"/>
                  <a:gd name="connsiteX20" fmla="*/ 28892 w 78994"/>
                  <a:gd name="connsiteY20" fmla="*/ 116142 h 116713"/>
                  <a:gd name="connsiteX21" fmla="*/ 20447 w 78994"/>
                  <a:gd name="connsiteY21" fmla="*/ 114681 h 116713"/>
                  <a:gd name="connsiteX22" fmla="*/ 14288 w 78994"/>
                  <a:gd name="connsiteY22" fmla="*/ 112903 h 116713"/>
                  <a:gd name="connsiteX23" fmla="*/ 11113 w 78994"/>
                  <a:gd name="connsiteY23" fmla="*/ 111315 h 116713"/>
                  <a:gd name="connsiteX24" fmla="*/ 42037 w 78994"/>
                  <a:gd name="connsiteY24" fmla="*/ 45529 h 116713"/>
                  <a:gd name="connsiteX25" fmla="*/ 36893 w 78994"/>
                  <a:gd name="connsiteY25" fmla="*/ 46165 h 116713"/>
                  <a:gd name="connsiteX26" fmla="*/ 32575 w 78994"/>
                  <a:gd name="connsiteY26" fmla="*/ 47815 h 116713"/>
                  <a:gd name="connsiteX27" fmla="*/ 29083 w 78994"/>
                  <a:gd name="connsiteY27" fmla="*/ 50101 h 116713"/>
                  <a:gd name="connsiteX28" fmla="*/ 26543 w 78994"/>
                  <a:gd name="connsiteY28" fmla="*/ 52515 h 116713"/>
                  <a:gd name="connsiteX29" fmla="*/ 26543 w 78994"/>
                  <a:gd name="connsiteY29" fmla="*/ 104077 h 116713"/>
                  <a:gd name="connsiteX30" fmla="*/ 28257 w 78994"/>
                  <a:gd name="connsiteY30" fmla="*/ 106109 h 116713"/>
                  <a:gd name="connsiteX31" fmla="*/ 31242 w 78994"/>
                  <a:gd name="connsiteY31" fmla="*/ 107569 h 116713"/>
                  <a:gd name="connsiteX32" fmla="*/ 35242 w 78994"/>
                  <a:gd name="connsiteY32" fmla="*/ 108458 h 116713"/>
                  <a:gd name="connsiteX33" fmla="*/ 39878 w 78994"/>
                  <a:gd name="connsiteY33" fmla="*/ 108776 h 116713"/>
                  <a:gd name="connsiteX34" fmla="*/ 48832 w 78994"/>
                  <a:gd name="connsiteY34" fmla="*/ 106743 h 116713"/>
                  <a:gd name="connsiteX35" fmla="*/ 55880 w 78994"/>
                  <a:gd name="connsiteY35" fmla="*/ 100584 h 116713"/>
                  <a:gd name="connsiteX36" fmla="*/ 60579 w 78994"/>
                  <a:gd name="connsiteY36" fmla="*/ 90297 h 116713"/>
                  <a:gd name="connsiteX37" fmla="*/ 62420 w 78994"/>
                  <a:gd name="connsiteY37" fmla="*/ 75882 h 116713"/>
                  <a:gd name="connsiteX38" fmla="*/ 61023 w 78994"/>
                  <a:gd name="connsiteY38" fmla="*/ 62548 h 116713"/>
                  <a:gd name="connsiteX39" fmla="*/ 56769 w 78994"/>
                  <a:gd name="connsiteY39" fmla="*/ 53086 h 116713"/>
                  <a:gd name="connsiteX40" fmla="*/ 50292 w 78994"/>
                  <a:gd name="connsiteY40" fmla="*/ 47498 h 116713"/>
                  <a:gd name="connsiteX41" fmla="*/ 42100 w 78994"/>
                  <a:gd name="connsiteY41" fmla="*/ 45657 h 116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8994" h="116713">
                    <a:moveTo>
                      <a:pt x="11239" y="111188"/>
                    </a:moveTo>
                    <a:lnTo>
                      <a:pt x="11239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796" y="0"/>
                    </a:lnTo>
                    <a:lnTo>
                      <a:pt x="23050" y="0"/>
                    </a:lnTo>
                    <a:lnTo>
                      <a:pt x="26479" y="2349"/>
                    </a:lnTo>
                    <a:lnTo>
                      <a:pt x="26479" y="44323"/>
                    </a:lnTo>
                    <a:cubicBezTo>
                      <a:pt x="27686" y="43180"/>
                      <a:pt x="29019" y="42037"/>
                      <a:pt x="30480" y="40957"/>
                    </a:cubicBezTo>
                    <a:cubicBezTo>
                      <a:pt x="31940" y="39815"/>
                      <a:pt x="33591" y="38862"/>
                      <a:pt x="35433" y="37973"/>
                    </a:cubicBezTo>
                    <a:cubicBezTo>
                      <a:pt x="37211" y="37084"/>
                      <a:pt x="39243" y="36385"/>
                      <a:pt x="41402" y="35877"/>
                    </a:cubicBezTo>
                    <a:cubicBezTo>
                      <a:pt x="43561" y="35370"/>
                      <a:pt x="45910" y="35115"/>
                      <a:pt x="48450" y="35115"/>
                    </a:cubicBezTo>
                    <a:cubicBezTo>
                      <a:pt x="52388" y="35115"/>
                      <a:pt x="56197" y="35814"/>
                      <a:pt x="59880" y="37274"/>
                    </a:cubicBezTo>
                    <a:cubicBezTo>
                      <a:pt x="63563" y="38735"/>
                      <a:pt x="66865" y="40957"/>
                      <a:pt x="69660" y="44069"/>
                    </a:cubicBezTo>
                    <a:cubicBezTo>
                      <a:pt x="72517" y="47181"/>
                      <a:pt x="74739" y="51118"/>
                      <a:pt x="76454" y="55943"/>
                    </a:cubicBezTo>
                    <a:cubicBezTo>
                      <a:pt x="78168" y="60770"/>
                      <a:pt x="78994" y="66612"/>
                      <a:pt x="78994" y="73406"/>
                    </a:cubicBezTo>
                    <a:cubicBezTo>
                      <a:pt x="78994" y="79375"/>
                      <a:pt x="78105" y="85027"/>
                      <a:pt x="76200" y="90297"/>
                    </a:cubicBezTo>
                    <a:cubicBezTo>
                      <a:pt x="74358" y="95568"/>
                      <a:pt x="71691" y="100140"/>
                      <a:pt x="68199" y="104077"/>
                    </a:cubicBezTo>
                    <a:cubicBezTo>
                      <a:pt x="64707" y="107950"/>
                      <a:pt x="60515" y="111062"/>
                      <a:pt x="55499" y="113348"/>
                    </a:cubicBezTo>
                    <a:cubicBezTo>
                      <a:pt x="50482" y="115634"/>
                      <a:pt x="44958" y="116713"/>
                      <a:pt x="38735" y="116713"/>
                    </a:cubicBezTo>
                    <a:cubicBezTo>
                      <a:pt x="35306" y="116713"/>
                      <a:pt x="32004" y="116523"/>
                      <a:pt x="28892" y="116142"/>
                    </a:cubicBezTo>
                    <a:cubicBezTo>
                      <a:pt x="25781" y="115760"/>
                      <a:pt x="22923" y="115252"/>
                      <a:pt x="20447" y="114681"/>
                    </a:cubicBezTo>
                    <a:cubicBezTo>
                      <a:pt x="17970" y="114110"/>
                      <a:pt x="15938" y="113538"/>
                      <a:pt x="14288" y="112903"/>
                    </a:cubicBezTo>
                    <a:cubicBezTo>
                      <a:pt x="12636" y="112268"/>
                      <a:pt x="11620" y="111760"/>
                      <a:pt x="11113" y="111315"/>
                    </a:cubicBezTo>
                    <a:close/>
                    <a:moveTo>
                      <a:pt x="42037" y="45529"/>
                    </a:moveTo>
                    <a:cubicBezTo>
                      <a:pt x="40195" y="45529"/>
                      <a:pt x="38481" y="45720"/>
                      <a:pt x="36893" y="46165"/>
                    </a:cubicBezTo>
                    <a:cubicBezTo>
                      <a:pt x="35306" y="46609"/>
                      <a:pt x="33845" y="47181"/>
                      <a:pt x="32575" y="47815"/>
                    </a:cubicBezTo>
                    <a:cubicBezTo>
                      <a:pt x="31242" y="48514"/>
                      <a:pt x="30099" y="49276"/>
                      <a:pt x="29083" y="50101"/>
                    </a:cubicBezTo>
                    <a:cubicBezTo>
                      <a:pt x="28067" y="50927"/>
                      <a:pt x="27178" y="51752"/>
                      <a:pt x="26543" y="52515"/>
                    </a:cubicBezTo>
                    <a:lnTo>
                      <a:pt x="26543" y="104077"/>
                    </a:lnTo>
                    <a:cubicBezTo>
                      <a:pt x="26860" y="104838"/>
                      <a:pt x="27432" y="105537"/>
                      <a:pt x="28257" y="106109"/>
                    </a:cubicBezTo>
                    <a:cubicBezTo>
                      <a:pt x="29083" y="106680"/>
                      <a:pt x="30099" y="107188"/>
                      <a:pt x="31242" y="107569"/>
                    </a:cubicBezTo>
                    <a:cubicBezTo>
                      <a:pt x="32448" y="107950"/>
                      <a:pt x="33782" y="108268"/>
                      <a:pt x="35242" y="108458"/>
                    </a:cubicBezTo>
                    <a:cubicBezTo>
                      <a:pt x="36703" y="108649"/>
                      <a:pt x="38227" y="108776"/>
                      <a:pt x="39878" y="108776"/>
                    </a:cubicBezTo>
                    <a:cubicBezTo>
                      <a:pt x="43116" y="108776"/>
                      <a:pt x="46101" y="108077"/>
                      <a:pt x="48832" y="106743"/>
                    </a:cubicBezTo>
                    <a:cubicBezTo>
                      <a:pt x="51562" y="105346"/>
                      <a:pt x="53911" y="103315"/>
                      <a:pt x="55880" y="100584"/>
                    </a:cubicBezTo>
                    <a:cubicBezTo>
                      <a:pt x="57848" y="97854"/>
                      <a:pt x="59436" y="94424"/>
                      <a:pt x="60579" y="90297"/>
                    </a:cubicBezTo>
                    <a:cubicBezTo>
                      <a:pt x="61722" y="86170"/>
                      <a:pt x="62357" y="81407"/>
                      <a:pt x="62420" y="75882"/>
                    </a:cubicBezTo>
                    <a:cubicBezTo>
                      <a:pt x="62484" y="70739"/>
                      <a:pt x="62039" y="66294"/>
                      <a:pt x="61023" y="62548"/>
                    </a:cubicBezTo>
                    <a:cubicBezTo>
                      <a:pt x="60007" y="58801"/>
                      <a:pt x="58610" y="55626"/>
                      <a:pt x="56769" y="53086"/>
                    </a:cubicBezTo>
                    <a:cubicBezTo>
                      <a:pt x="54927" y="50546"/>
                      <a:pt x="52768" y="48704"/>
                      <a:pt x="50292" y="47498"/>
                    </a:cubicBezTo>
                    <a:cubicBezTo>
                      <a:pt x="47752" y="46292"/>
                      <a:pt x="45021" y="45657"/>
                      <a:pt x="42100" y="456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2D70F968-B8EA-D7A7-409F-2E04E7ECF953}"/>
                  </a:ext>
                </a:extLst>
              </p:cNvPr>
              <p:cNvSpPr/>
              <p:nvPr/>
            </p:nvSpPr>
            <p:spPr>
              <a:xfrm>
                <a:off x="2189924" y="1066990"/>
                <a:ext cx="38417" cy="115061"/>
              </a:xfrm>
              <a:custGeom>
                <a:avLst/>
                <a:gdLst>
                  <a:gd name="connsiteX0" fmla="*/ 0 w 38417"/>
                  <a:gd name="connsiteY0" fmla="*/ 114999 h 115061"/>
                  <a:gd name="connsiteX1" fmla="*/ 0 w 38417"/>
                  <a:gd name="connsiteY1" fmla="*/ 107442 h 115061"/>
                  <a:gd name="connsiteX2" fmla="*/ 11303 w 38417"/>
                  <a:gd name="connsiteY2" fmla="*/ 106299 h 115061"/>
                  <a:gd name="connsiteX3" fmla="*/ 11303 w 38417"/>
                  <a:gd name="connsiteY3" fmla="*/ 10795 h 115061"/>
                  <a:gd name="connsiteX4" fmla="*/ 0 w 38417"/>
                  <a:gd name="connsiteY4" fmla="*/ 9588 h 115061"/>
                  <a:gd name="connsiteX5" fmla="*/ 0 w 38417"/>
                  <a:gd name="connsiteY5" fmla="*/ 3112 h 115061"/>
                  <a:gd name="connsiteX6" fmla="*/ 22987 w 38417"/>
                  <a:gd name="connsiteY6" fmla="*/ 0 h 115061"/>
                  <a:gd name="connsiteX7" fmla="*/ 23114 w 38417"/>
                  <a:gd name="connsiteY7" fmla="*/ 0 h 115061"/>
                  <a:gd name="connsiteX8" fmla="*/ 26543 w 38417"/>
                  <a:gd name="connsiteY8" fmla="*/ 2413 h 115061"/>
                  <a:gd name="connsiteX9" fmla="*/ 26543 w 38417"/>
                  <a:gd name="connsiteY9" fmla="*/ 106363 h 115061"/>
                  <a:gd name="connsiteX10" fmla="*/ 38418 w 38417"/>
                  <a:gd name="connsiteY10" fmla="*/ 107506 h 115061"/>
                  <a:gd name="connsiteX11" fmla="*/ 38418 w 38417"/>
                  <a:gd name="connsiteY11" fmla="*/ 115062 h 115061"/>
                  <a:gd name="connsiteX12" fmla="*/ 0 w 38417"/>
                  <a:gd name="connsiteY12" fmla="*/ 115062 h 11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17" h="115061">
                    <a:moveTo>
                      <a:pt x="0" y="114999"/>
                    </a:moveTo>
                    <a:lnTo>
                      <a:pt x="0" y="107442"/>
                    </a:lnTo>
                    <a:lnTo>
                      <a:pt x="11303" y="106299"/>
                    </a:lnTo>
                    <a:lnTo>
                      <a:pt x="11303" y="10795"/>
                    </a:lnTo>
                    <a:lnTo>
                      <a:pt x="0" y="9588"/>
                    </a:lnTo>
                    <a:lnTo>
                      <a:pt x="0" y="3112"/>
                    </a:lnTo>
                    <a:lnTo>
                      <a:pt x="22987" y="0"/>
                    </a:lnTo>
                    <a:lnTo>
                      <a:pt x="23114" y="0"/>
                    </a:lnTo>
                    <a:lnTo>
                      <a:pt x="26543" y="2413"/>
                    </a:lnTo>
                    <a:lnTo>
                      <a:pt x="26543" y="106363"/>
                    </a:lnTo>
                    <a:lnTo>
                      <a:pt x="38418" y="107506"/>
                    </a:lnTo>
                    <a:lnTo>
                      <a:pt x="38418" y="115062"/>
                    </a:lnTo>
                    <a:lnTo>
                      <a:pt x="0" y="115062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8C78F026-C4D5-BCB9-5655-778658F222B6}"/>
                  </a:ext>
                </a:extLst>
              </p:cNvPr>
              <p:cNvSpPr/>
              <p:nvPr/>
            </p:nvSpPr>
            <p:spPr>
              <a:xfrm>
                <a:off x="2237295" y="1068768"/>
                <a:ext cx="37655" cy="113283"/>
              </a:xfrm>
              <a:custGeom>
                <a:avLst/>
                <a:gdLst>
                  <a:gd name="connsiteX0" fmla="*/ 0 w 37655"/>
                  <a:gd name="connsiteY0" fmla="*/ 113221 h 113283"/>
                  <a:gd name="connsiteX1" fmla="*/ 0 w 37655"/>
                  <a:gd name="connsiteY1" fmla="*/ 105664 h 113283"/>
                  <a:gd name="connsiteX2" fmla="*/ 11303 w 37655"/>
                  <a:gd name="connsiteY2" fmla="*/ 104521 h 113283"/>
                  <a:gd name="connsiteX3" fmla="*/ 11303 w 37655"/>
                  <a:gd name="connsiteY3" fmla="*/ 47562 h 113283"/>
                  <a:gd name="connsiteX4" fmla="*/ 1715 w 37655"/>
                  <a:gd name="connsiteY4" fmla="*/ 44577 h 113283"/>
                  <a:gd name="connsiteX5" fmla="*/ 1715 w 37655"/>
                  <a:gd name="connsiteY5" fmla="*/ 36385 h 113283"/>
                  <a:gd name="connsiteX6" fmla="*/ 22606 w 37655"/>
                  <a:gd name="connsiteY6" fmla="*/ 33592 h 113283"/>
                  <a:gd name="connsiteX7" fmla="*/ 22924 w 37655"/>
                  <a:gd name="connsiteY7" fmla="*/ 33592 h 113283"/>
                  <a:gd name="connsiteX8" fmla="*/ 26543 w 37655"/>
                  <a:gd name="connsiteY8" fmla="*/ 36322 h 113283"/>
                  <a:gd name="connsiteX9" fmla="*/ 26543 w 37655"/>
                  <a:gd name="connsiteY9" fmla="*/ 104648 h 113283"/>
                  <a:gd name="connsiteX10" fmla="*/ 37656 w 37655"/>
                  <a:gd name="connsiteY10" fmla="*/ 105728 h 113283"/>
                  <a:gd name="connsiteX11" fmla="*/ 37656 w 37655"/>
                  <a:gd name="connsiteY11" fmla="*/ 113284 h 113283"/>
                  <a:gd name="connsiteX12" fmla="*/ 0 w 37655"/>
                  <a:gd name="connsiteY12" fmla="*/ 113284 h 113283"/>
                  <a:gd name="connsiteX13" fmla="*/ 16701 w 37655"/>
                  <a:gd name="connsiteY13" fmla="*/ 20574 h 113283"/>
                  <a:gd name="connsiteX14" fmla="*/ 13081 w 37655"/>
                  <a:gd name="connsiteY14" fmla="*/ 19876 h 113283"/>
                  <a:gd name="connsiteX15" fmla="*/ 10287 w 37655"/>
                  <a:gd name="connsiteY15" fmla="*/ 17907 h 113283"/>
                  <a:gd name="connsiteX16" fmla="*/ 8509 w 37655"/>
                  <a:gd name="connsiteY16" fmla="*/ 14923 h 113283"/>
                  <a:gd name="connsiteX17" fmla="*/ 7874 w 37655"/>
                  <a:gd name="connsiteY17" fmla="*/ 11176 h 113283"/>
                  <a:gd name="connsiteX18" fmla="*/ 8509 w 37655"/>
                  <a:gd name="connsiteY18" fmla="*/ 6985 h 113283"/>
                  <a:gd name="connsiteX19" fmla="*/ 10414 w 37655"/>
                  <a:gd name="connsiteY19" fmla="*/ 3429 h 113283"/>
                  <a:gd name="connsiteX20" fmla="*/ 13589 w 37655"/>
                  <a:gd name="connsiteY20" fmla="*/ 953 h 113283"/>
                  <a:gd name="connsiteX21" fmla="*/ 18034 w 37655"/>
                  <a:gd name="connsiteY21" fmla="*/ 0 h 113283"/>
                  <a:gd name="connsiteX22" fmla="*/ 18098 w 37655"/>
                  <a:gd name="connsiteY22" fmla="*/ 0 h 113283"/>
                  <a:gd name="connsiteX23" fmla="*/ 22035 w 37655"/>
                  <a:gd name="connsiteY23" fmla="*/ 826 h 113283"/>
                  <a:gd name="connsiteX24" fmla="*/ 24892 w 37655"/>
                  <a:gd name="connsiteY24" fmla="*/ 2985 h 113283"/>
                  <a:gd name="connsiteX25" fmla="*/ 26670 w 37655"/>
                  <a:gd name="connsiteY25" fmla="*/ 6032 h 113283"/>
                  <a:gd name="connsiteX26" fmla="*/ 27305 w 37655"/>
                  <a:gd name="connsiteY26" fmla="*/ 9589 h 113283"/>
                  <a:gd name="connsiteX27" fmla="*/ 26670 w 37655"/>
                  <a:gd name="connsiteY27" fmla="*/ 13907 h 113283"/>
                  <a:gd name="connsiteX28" fmla="*/ 24702 w 37655"/>
                  <a:gd name="connsiteY28" fmla="*/ 17335 h 113283"/>
                  <a:gd name="connsiteX29" fmla="*/ 21400 w 37655"/>
                  <a:gd name="connsiteY29" fmla="*/ 19685 h 113283"/>
                  <a:gd name="connsiteX30" fmla="*/ 16764 w 37655"/>
                  <a:gd name="connsiteY30" fmla="*/ 20510 h 113283"/>
                  <a:gd name="connsiteX31" fmla="*/ 16701 w 37655"/>
                  <a:gd name="connsiteY31" fmla="*/ 20510 h 113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7655" h="113283">
                    <a:moveTo>
                      <a:pt x="0" y="113221"/>
                    </a:moveTo>
                    <a:lnTo>
                      <a:pt x="0" y="105664"/>
                    </a:lnTo>
                    <a:lnTo>
                      <a:pt x="11303" y="104521"/>
                    </a:lnTo>
                    <a:lnTo>
                      <a:pt x="11303" y="47562"/>
                    </a:lnTo>
                    <a:lnTo>
                      <a:pt x="1715" y="44577"/>
                    </a:lnTo>
                    <a:lnTo>
                      <a:pt x="1715" y="36385"/>
                    </a:lnTo>
                    <a:lnTo>
                      <a:pt x="22606" y="33592"/>
                    </a:lnTo>
                    <a:lnTo>
                      <a:pt x="22924" y="33592"/>
                    </a:lnTo>
                    <a:lnTo>
                      <a:pt x="26543" y="36322"/>
                    </a:lnTo>
                    <a:lnTo>
                      <a:pt x="26543" y="104648"/>
                    </a:lnTo>
                    <a:lnTo>
                      <a:pt x="37656" y="105728"/>
                    </a:lnTo>
                    <a:lnTo>
                      <a:pt x="37656" y="113284"/>
                    </a:lnTo>
                    <a:lnTo>
                      <a:pt x="0" y="113284"/>
                    </a:lnTo>
                    <a:close/>
                    <a:moveTo>
                      <a:pt x="16701" y="20574"/>
                    </a:moveTo>
                    <a:cubicBezTo>
                      <a:pt x="15367" y="20574"/>
                      <a:pt x="14161" y="20320"/>
                      <a:pt x="13081" y="19876"/>
                    </a:cubicBezTo>
                    <a:cubicBezTo>
                      <a:pt x="12002" y="19368"/>
                      <a:pt x="11049" y="18732"/>
                      <a:pt x="10287" y="17907"/>
                    </a:cubicBezTo>
                    <a:cubicBezTo>
                      <a:pt x="9525" y="17082"/>
                      <a:pt x="8954" y="16065"/>
                      <a:pt x="8509" y="14923"/>
                    </a:cubicBezTo>
                    <a:cubicBezTo>
                      <a:pt x="8128" y="13779"/>
                      <a:pt x="7874" y="12510"/>
                      <a:pt x="7874" y="11176"/>
                    </a:cubicBezTo>
                    <a:cubicBezTo>
                      <a:pt x="7874" y="9715"/>
                      <a:pt x="8065" y="8318"/>
                      <a:pt x="8509" y="6985"/>
                    </a:cubicBezTo>
                    <a:cubicBezTo>
                      <a:pt x="8954" y="5651"/>
                      <a:pt x="9589" y="4509"/>
                      <a:pt x="10414" y="3429"/>
                    </a:cubicBezTo>
                    <a:cubicBezTo>
                      <a:pt x="11240" y="2413"/>
                      <a:pt x="12319" y="1588"/>
                      <a:pt x="13589" y="953"/>
                    </a:cubicBezTo>
                    <a:cubicBezTo>
                      <a:pt x="14859" y="318"/>
                      <a:pt x="16383" y="0"/>
                      <a:pt x="18034" y="0"/>
                    </a:cubicBezTo>
                    <a:lnTo>
                      <a:pt x="18098" y="0"/>
                    </a:lnTo>
                    <a:cubicBezTo>
                      <a:pt x="19622" y="0"/>
                      <a:pt x="20955" y="254"/>
                      <a:pt x="22035" y="826"/>
                    </a:cubicBezTo>
                    <a:cubicBezTo>
                      <a:pt x="23178" y="1397"/>
                      <a:pt x="24130" y="2096"/>
                      <a:pt x="24892" y="2985"/>
                    </a:cubicBezTo>
                    <a:cubicBezTo>
                      <a:pt x="25654" y="3874"/>
                      <a:pt x="26289" y="4890"/>
                      <a:pt x="26670" y="6032"/>
                    </a:cubicBezTo>
                    <a:cubicBezTo>
                      <a:pt x="27115" y="7176"/>
                      <a:pt x="27305" y="8382"/>
                      <a:pt x="27305" y="9589"/>
                    </a:cubicBezTo>
                    <a:cubicBezTo>
                      <a:pt x="27305" y="11113"/>
                      <a:pt x="27115" y="12573"/>
                      <a:pt x="26670" y="13907"/>
                    </a:cubicBezTo>
                    <a:cubicBezTo>
                      <a:pt x="26226" y="15240"/>
                      <a:pt x="25590" y="16383"/>
                      <a:pt x="24702" y="17335"/>
                    </a:cubicBezTo>
                    <a:cubicBezTo>
                      <a:pt x="23813" y="18288"/>
                      <a:pt x="22733" y="19114"/>
                      <a:pt x="21400" y="19685"/>
                    </a:cubicBezTo>
                    <a:cubicBezTo>
                      <a:pt x="20066" y="20257"/>
                      <a:pt x="18542" y="20510"/>
                      <a:pt x="16764" y="20510"/>
                    </a:cubicBezTo>
                    <a:lnTo>
                      <a:pt x="16701" y="2051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794CCDE5-7D72-4981-FE22-DB8FAA5CC474}"/>
                  </a:ext>
                </a:extLst>
              </p:cNvPr>
              <p:cNvSpPr/>
              <p:nvPr/>
            </p:nvSpPr>
            <p:spPr>
              <a:xfrm>
                <a:off x="2285364" y="1102105"/>
                <a:ext cx="61341" cy="81533"/>
              </a:xfrm>
              <a:custGeom>
                <a:avLst/>
                <a:gdLst>
                  <a:gd name="connsiteX0" fmla="*/ 64 w 61341"/>
                  <a:gd name="connsiteY0" fmla="*/ 42101 h 81533"/>
                  <a:gd name="connsiteX1" fmla="*/ 2730 w 61341"/>
                  <a:gd name="connsiteY1" fmla="*/ 25908 h 81533"/>
                  <a:gd name="connsiteX2" fmla="*/ 10477 w 61341"/>
                  <a:gd name="connsiteY2" fmla="*/ 12510 h 81533"/>
                  <a:gd name="connsiteX3" fmla="*/ 22987 w 61341"/>
                  <a:gd name="connsiteY3" fmla="*/ 3365 h 81533"/>
                  <a:gd name="connsiteX4" fmla="*/ 39688 w 61341"/>
                  <a:gd name="connsiteY4" fmla="*/ 0 h 81533"/>
                  <a:gd name="connsiteX5" fmla="*/ 46292 w 61341"/>
                  <a:gd name="connsiteY5" fmla="*/ 445 h 81533"/>
                  <a:gd name="connsiteX6" fmla="*/ 52133 w 61341"/>
                  <a:gd name="connsiteY6" fmla="*/ 1524 h 81533"/>
                  <a:gd name="connsiteX7" fmla="*/ 56960 w 61341"/>
                  <a:gd name="connsiteY7" fmla="*/ 2921 h 81533"/>
                  <a:gd name="connsiteX8" fmla="*/ 60452 w 61341"/>
                  <a:gd name="connsiteY8" fmla="*/ 4318 h 81533"/>
                  <a:gd name="connsiteX9" fmla="*/ 59754 w 61341"/>
                  <a:gd name="connsiteY9" fmla="*/ 24448 h 81533"/>
                  <a:gd name="connsiteX10" fmla="*/ 50546 w 61341"/>
                  <a:gd name="connsiteY10" fmla="*/ 24448 h 81533"/>
                  <a:gd name="connsiteX11" fmla="*/ 47435 w 61341"/>
                  <a:gd name="connsiteY11" fmla="*/ 13081 h 81533"/>
                  <a:gd name="connsiteX12" fmla="*/ 42926 w 61341"/>
                  <a:gd name="connsiteY12" fmla="*/ 9462 h 81533"/>
                  <a:gd name="connsiteX13" fmla="*/ 36322 w 61341"/>
                  <a:gd name="connsiteY13" fmla="*/ 8192 h 81533"/>
                  <a:gd name="connsiteX14" fmla="*/ 28829 w 61341"/>
                  <a:gd name="connsiteY14" fmla="*/ 9970 h 81533"/>
                  <a:gd name="connsiteX15" fmla="*/ 22479 w 61341"/>
                  <a:gd name="connsiteY15" fmla="*/ 15367 h 81533"/>
                  <a:gd name="connsiteX16" fmla="*/ 18034 w 61341"/>
                  <a:gd name="connsiteY16" fmla="*/ 24321 h 81533"/>
                  <a:gd name="connsiteX17" fmla="*/ 16320 w 61341"/>
                  <a:gd name="connsiteY17" fmla="*/ 36893 h 81533"/>
                  <a:gd name="connsiteX18" fmla="*/ 18161 w 61341"/>
                  <a:gd name="connsiteY18" fmla="*/ 52642 h 81533"/>
                  <a:gd name="connsiteX19" fmla="*/ 23177 w 61341"/>
                  <a:gd name="connsiteY19" fmla="*/ 63246 h 81533"/>
                  <a:gd name="connsiteX20" fmla="*/ 30480 w 61341"/>
                  <a:gd name="connsiteY20" fmla="*/ 69152 h 81533"/>
                  <a:gd name="connsiteX21" fmla="*/ 39180 w 61341"/>
                  <a:gd name="connsiteY21" fmla="*/ 70993 h 81533"/>
                  <a:gd name="connsiteX22" fmla="*/ 45212 w 61341"/>
                  <a:gd name="connsiteY22" fmla="*/ 70421 h 81533"/>
                  <a:gd name="connsiteX23" fmla="*/ 50483 w 61341"/>
                  <a:gd name="connsiteY23" fmla="*/ 68961 h 81533"/>
                  <a:gd name="connsiteX24" fmla="*/ 54864 w 61341"/>
                  <a:gd name="connsiteY24" fmla="*/ 66929 h 81533"/>
                  <a:gd name="connsiteX25" fmla="*/ 58357 w 61341"/>
                  <a:gd name="connsiteY25" fmla="*/ 64707 h 81533"/>
                  <a:gd name="connsiteX26" fmla="*/ 61341 w 61341"/>
                  <a:gd name="connsiteY26" fmla="*/ 71310 h 81533"/>
                  <a:gd name="connsiteX27" fmla="*/ 56769 w 61341"/>
                  <a:gd name="connsiteY27" fmla="*/ 75057 h 81533"/>
                  <a:gd name="connsiteX28" fmla="*/ 50673 w 61341"/>
                  <a:gd name="connsiteY28" fmla="*/ 78296 h 81533"/>
                  <a:gd name="connsiteX29" fmla="*/ 43498 w 61341"/>
                  <a:gd name="connsiteY29" fmla="*/ 80645 h 81533"/>
                  <a:gd name="connsiteX30" fmla="*/ 35814 w 61341"/>
                  <a:gd name="connsiteY30" fmla="*/ 81534 h 81533"/>
                  <a:gd name="connsiteX31" fmla="*/ 20320 w 61341"/>
                  <a:gd name="connsiteY31" fmla="*/ 78486 h 81533"/>
                  <a:gd name="connsiteX32" fmla="*/ 9144 w 61341"/>
                  <a:gd name="connsiteY32" fmla="*/ 70168 h 81533"/>
                  <a:gd name="connsiteX33" fmla="*/ 2349 w 61341"/>
                  <a:gd name="connsiteY33" fmla="*/ 57658 h 81533"/>
                  <a:gd name="connsiteX34" fmla="*/ 0 w 61341"/>
                  <a:gd name="connsiteY34" fmla="*/ 42164 h 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1341" h="81533">
                    <a:moveTo>
                      <a:pt x="64" y="42101"/>
                    </a:moveTo>
                    <a:cubicBezTo>
                      <a:pt x="64" y="36385"/>
                      <a:pt x="952" y="30988"/>
                      <a:pt x="2730" y="25908"/>
                    </a:cubicBezTo>
                    <a:cubicBezTo>
                      <a:pt x="4508" y="20828"/>
                      <a:pt x="7112" y="16320"/>
                      <a:pt x="10477" y="12510"/>
                    </a:cubicBezTo>
                    <a:cubicBezTo>
                      <a:pt x="13907" y="8636"/>
                      <a:pt x="18034" y="5588"/>
                      <a:pt x="22987" y="3365"/>
                    </a:cubicBezTo>
                    <a:cubicBezTo>
                      <a:pt x="27940" y="1079"/>
                      <a:pt x="33465" y="0"/>
                      <a:pt x="39688" y="0"/>
                    </a:cubicBezTo>
                    <a:cubicBezTo>
                      <a:pt x="41974" y="0"/>
                      <a:pt x="44196" y="127"/>
                      <a:pt x="46292" y="445"/>
                    </a:cubicBezTo>
                    <a:cubicBezTo>
                      <a:pt x="48387" y="762"/>
                      <a:pt x="50355" y="1079"/>
                      <a:pt x="52133" y="1524"/>
                    </a:cubicBezTo>
                    <a:cubicBezTo>
                      <a:pt x="53912" y="1968"/>
                      <a:pt x="55563" y="2413"/>
                      <a:pt x="56960" y="2921"/>
                    </a:cubicBezTo>
                    <a:cubicBezTo>
                      <a:pt x="58357" y="3429"/>
                      <a:pt x="59563" y="3874"/>
                      <a:pt x="60452" y="4318"/>
                    </a:cubicBezTo>
                    <a:lnTo>
                      <a:pt x="59754" y="24448"/>
                    </a:lnTo>
                    <a:lnTo>
                      <a:pt x="50546" y="24448"/>
                    </a:lnTo>
                    <a:lnTo>
                      <a:pt x="47435" y="13081"/>
                    </a:lnTo>
                    <a:cubicBezTo>
                      <a:pt x="46228" y="11557"/>
                      <a:pt x="44768" y="10351"/>
                      <a:pt x="42926" y="9462"/>
                    </a:cubicBezTo>
                    <a:cubicBezTo>
                      <a:pt x="41148" y="8636"/>
                      <a:pt x="38926" y="8192"/>
                      <a:pt x="36322" y="8192"/>
                    </a:cubicBezTo>
                    <a:cubicBezTo>
                      <a:pt x="33718" y="8192"/>
                      <a:pt x="31242" y="8763"/>
                      <a:pt x="28829" y="9970"/>
                    </a:cubicBezTo>
                    <a:cubicBezTo>
                      <a:pt x="26480" y="11176"/>
                      <a:pt x="24321" y="12954"/>
                      <a:pt x="22479" y="15367"/>
                    </a:cubicBezTo>
                    <a:cubicBezTo>
                      <a:pt x="20638" y="17780"/>
                      <a:pt x="19114" y="20765"/>
                      <a:pt x="18034" y="24321"/>
                    </a:cubicBezTo>
                    <a:cubicBezTo>
                      <a:pt x="16891" y="27876"/>
                      <a:pt x="16320" y="32068"/>
                      <a:pt x="16320" y="36893"/>
                    </a:cubicBezTo>
                    <a:cubicBezTo>
                      <a:pt x="16320" y="43053"/>
                      <a:pt x="16891" y="48324"/>
                      <a:pt x="18161" y="52642"/>
                    </a:cubicBezTo>
                    <a:cubicBezTo>
                      <a:pt x="19431" y="56960"/>
                      <a:pt x="21082" y="60515"/>
                      <a:pt x="23177" y="63246"/>
                    </a:cubicBezTo>
                    <a:cubicBezTo>
                      <a:pt x="25273" y="65977"/>
                      <a:pt x="27686" y="67945"/>
                      <a:pt x="30480" y="69152"/>
                    </a:cubicBezTo>
                    <a:cubicBezTo>
                      <a:pt x="33274" y="70358"/>
                      <a:pt x="36132" y="70993"/>
                      <a:pt x="39180" y="70993"/>
                    </a:cubicBezTo>
                    <a:cubicBezTo>
                      <a:pt x="41339" y="70993"/>
                      <a:pt x="43371" y="70803"/>
                      <a:pt x="45212" y="70421"/>
                    </a:cubicBezTo>
                    <a:cubicBezTo>
                      <a:pt x="47054" y="70040"/>
                      <a:pt x="48832" y="69596"/>
                      <a:pt x="50483" y="68961"/>
                    </a:cubicBezTo>
                    <a:cubicBezTo>
                      <a:pt x="52070" y="68390"/>
                      <a:pt x="53530" y="67691"/>
                      <a:pt x="54864" y="66929"/>
                    </a:cubicBezTo>
                    <a:cubicBezTo>
                      <a:pt x="56198" y="66167"/>
                      <a:pt x="57340" y="65405"/>
                      <a:pt x="58357" y="64707"/>
                    </a:cubicBezTo>
                    <a:lnTo>
                      <a:pt x="61341" y="71310"/>
                    </a:lnTo>
                    <a:cubicBezTo>
                      <a:pt x="60135" y="72581"/>
                      <a:pt x="58547" y="73851"/>
                      <a:pt x="56769" y="75057"/>
                    </a:cubicBezTo>
                    <a:cubicBezTo>
                      <a:pt x="54927" y="76264"/>
                      <a:pt x="52896" y="77343"/>
                      <a:pt x="50673" y="78296"/>
                    </a:cubicBezTo>
                    <a:cubicBezTo>
                      <a:pt x="48387" y="79248"/>
                      <a:pt x="46038" y="80010"/>
                      <a:pt x="43498" y="80645"/>
                    </a:cubicBezTo>
                    <a:cubicBezTo>
                      <a:pt x="40958" y="81217"/>
                      <a:pt x="38418" y="81534"/>
                      <a:pt x="35814" y="81534"/>
                    </a:cubicBezTo>
                    <a:cubicBezTo>
                      <a:pt x="29908" y="81534"/>
                      <a:pt x="24765" y="80518"/>
                      <a:pt x="20320" y="78486"/>
                    </a:cubicBezTo>
                    <a:cubicBezTo>
                      <a:pt x="15875" y="76454"/>
                      <a:pt x="12129" y="73660"/>
                      <a:pt x="9144" y="70168"/>
                    </a:cubicBezTo>
                    <a:cubicBezTo>
                      <a:pt x="6160" y="66675"/>
                      <a:pt x="3874" y="62484"/>
                      <a:pt x="2349" y="57658"/>
                    </a:cubicBezTo>
                    <a:cubicBezTo>
                      <a:pt x="826" y="52832"/>
                      <a:pt x="0" y="47689"/>
                      <a:pt x="0" y="421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ADAD87C7-DCD6-7415-AC46-68A0552B0254}"/>
                  </a:ext>
                </a:extLst>
              </p:cNvPr>
              <p:cNvSpPr/>
              <p:nvPr/>
            </p:nvSpPr>
            <p:spPr>
              <a:xfrm>
                <a:off x="2356357" y="1062164"/>
                <a:ext cx="68643" cy="121284"/>
              </a:xfrm>
              <a:custGeom>
                <a:avLst/>
                <a:gdLst>
                  <a:gd name="connsiteX0" fmla="*/ 0 w 68643"/>
                  <a:gd name="connsiteY0" fmla="*/ 99314 h 121284"/>
                  <a:gd name="connsiteX1" fmla="*/ 1842 w 68643"/>
                  <a:gd name="connsiteY1" fmla="*/ 90488 h 121284"/>
                  <a:gd name="connsiteX2" fmla="*/ 6922 w 68643"/>
                  <a:gd name="connsiteY2" fmla="*/ 83693 h 121284"/>
                  <a:gd name="connsiteX3" fmla="*/ 14478 w 68643"/>
                  <a:gd name="connsiteY3" fmla="*/ 78677 h 121284"/>
                  <a:gd name="connsiteX4" fmla="*/ 23876 w 68643"/>
                  <a:gd name="connsiteY4" fmla="*/ 75311 h 121284"/>
                  <a:gd name="connsiteX5" fmla="*/ 34354 w 68643"/>
                  <a:gd name="connsiteY5" fmla="*/ 73406 h 121284"/>
                  <a:gd name="connsiteX6" fmla="*/ 45149 w 68643"/>
                  <a:gd name="connsiteY6" fmla="*/ 72644 h 121284"/>
                  <a:gd name="connsiteX7" fmla="*/ 45149 w 68643"/>
                  <a:gd name="connsiteY7" fmla="*/ 69024 h 121284"/>
                  <a:gd name="connsiteX8" fmla="*/ 44450 w 68643"/>
                  <a:gd name="connsiteY8" fmla="*/ 60896 h 121284"/>
                  <a:gd name="connsiteX9" fmla="*/ 42101 w 68643"/>
                  <a:gd name="connsiteY9" fmla="*/ 55499 h 121284"/>
                  <a:gd name="connsiteX10" fmla="*/ 37592 w 68643"/>
                  <a:gd name="connsiteY10" fmla="*/ 52514 h 121284"/>
                  <a:gd name="connsiteX11" fmla="*/ 30480 w 68643"/>
                  <a:gd name="connsiteY11" fmla="*/ 51562 h 121284"/>
                  <a:gd name="connsiteX12" fmla="*/ 23114 w 68643"/>
                  <a:gd name="connsiteY12" fmla="*/ 52260 h 121284"/>
                  <a:gd name="connsiteX13" fmla="*/ 16002 w 68643"/>
                  <a:gd name="connsiteY13" fmla="*/ 53911 h 121284"/>
                  <a:gd name="connsiteX14" fmla="*/ 9779 w 68643"/>
                  <a:gd name="connsiteY14" fmla="*/ 56007 h 121284"/>
                  <a:gd name="connsiteX15" fmla="*/ 5017 w 68643"/>
                  <a:gd name="connsiteY15" fmla="*/ 58102 h 121284"/>
                  <a:gd name="connsiteX16" fmla="*/ 4953 w 68643"/>
                  <a:gd name="connsiteY16" fmla="*/ 58102 h 121284"/>
                  <a:gd name="connsiteX17" fmla="*/ 1905 w 68643"/>
                  <a:gd name="connsiteY17" fmla="*/ 51499 h 121284"/>
                  <a:gd name="connsiteX18" fmla="*/ 6477 w 68643"/>
                  <a:gd name="connsiteY18" fmla="*/ 48324 h 121284"/>
                  <a:gd name="connsiteX19" fmla="*/ 14224 w 68643"/>
                  <a:gd name="connsiteY19" fmla="*/ 44640 h 121284"/>
                  <a:gd name="connsiteX20" fmla="*/ 23876 w 68643"/>
                  <a:gd name="connsiteY20" fmla="*/ 41529 h 121284"/>
                  <a:gd name="connsiteX21" fmla="*/ 34163 w 68643"/>
                  <a:gd name="connsiteY21" fmla="*/ 40259 h 121284"/>
                  <a:gd name="connsiteX22" fmla="*/ 46292 w 68643"/>
                  <a:gd name="connsiteY22" fmla="*/ 41719 h 121284"/>
                  <a:gd name="connsiteX23" fmla="*/ 54356 w 68643"/>
                  <a:gd name="connsiteY23" fmla="*/ 46418 h 121284"/>
                  <a:gd name="connsiteX24" fmla="*/ 58801 w 68643"/>
                  <a:gd name="connsiteY24" fmla="*/ 54864 h 121284"/>
                  <a:gd name="connsiteX25" fmla="*/ 60135 w 68643"/>
                  <a:gd name="connsiteY25" fmla="*/ 67500 h 121284"/>
                  <a:gd name="connsiteX26" fmla="*/ 60135 w 68643"/>
                  <a:gd name="connsiteY26" fmla="*/ 112141 h 121284"/>
                  <a:gd name="connsiteX27" fmla="*/ 68644 w 68643"/>
                  <a:gd name="connsiteY27" fmla="*/ 112141 h 121284"/>
                  <a:gd name="connsiteX28" fmla="*/ 68644 w 68643"/>
                  <a:gd name="connsiteY28" fmla="*/ 118808 h 121284"/>
                  <a:gd name="connsiteX29" fmla="*/ 65532 w 68643"/>
                  <a:gd name="connsiteY29" fmla="*/ 119571 h 121284"/>
                  <a:gd name="connsiteX30" fmla="*/ 61722 w 68643"/>
                  <a:gd name="connsiteY30" fmla="*/ 120396 h 121284"/>
                  <a:gd name="connsiteX31" fmla="*/ 57658 w 68643"/>
                  <a:gd name="connsiteY31" fmla="*/ 121031 h 121284"/>
                  <a:gd name="connsiteX32" fmla="*/ 53785 w 68643"/>
                  <a:gd name="connsiteY32" fmla="*/ 121285 h 121284"/>
                  <a:gd name="connsiteX33" fmla="*/ 50483 w 68643"/>
                  <a:gd name="connsiteY33" fmla="*/ 121094 h 121284"/>
                  <a:gd name="connsiteX34" fmla="*/ 48197 w 68643"/>
                  <a:gd name="connsiteY34" fmla="*/ 120205 h 121284"/>
                  <a:gd name="connsiteX35" fmla="*/ 46863 w 68643"/>
                  <a:gd name="connsiteY35" fmla="*/ 118046 h 121284"/>
                  <a:gd name="connsiteX36" fmla="*/ 46419 w 68643"/>
                  <a:gd name="connsiteY36" fmla="*/ 114173 h 121284"/>
                  <a:gd name="connsiteX37" fmla="*/ 46419 w 68643"/>
                  <a:gd name="connsiteY37" fmla="*/ 111633 h 121284"/>
                  <a:gd name="connsiteX38" fmla="*/ 43498 w 68643"/>
                  <a:gd name="connsiteY38" fmla="*/ 114046 h 121284"/>
                  <a:gd name="connsiteX39" fmla="*/ 38545 w 68643"/>
                  <a:gd name="connsiteY39" fmla="*/ 117285 h 121284"/>
                  <a:gd name="connsiteX40" fmla="*/ 31814 w 68643"/>
                  <a:gd name="connsiteY40" fmla="*/ 120078 h 121284"/>
                  <a:gd name="connsiteX41" fmla="*/ 23749 w 68643"/>
                  <a:gd name="connsiteY41" fmla="*/ 121285 h 121284"/>
                  <a:gd name="connsiteX42" fmla="*/ 14732 w 68643"/>
                  <a:gd name="connsiteY42" fmla="*/ 120015 h 121284"/>
                  <a:gd name="connsiteX43" fmla="*/ 7176 w 68643"/>
                  <a:gd name="connsiteY43" fmla="*/ 116078 h 121284"/>
                  <a:gd name="connsiteX44" fmla="*/ 1969 w 68643"/>
                  <a:gd name="connsiteY44" fmla="*/ 109220 h 121284"/>
                  <a:gd name="connsiteX45" fmla="*/ 0 w 68643"/>
                  <a:gd name="connsiteY45" fmla="*/ 99187 h 121284"/>
                  <a:gd name="connsiteX46" fmla="*/ 32957 w 68643"/>
                  <a:gd name="connsiteY46" fmla="*/ 27305 h 121284"/>
                  <a:gd name="connsiteX47" fmla="*/ 23241 w 68643"/>
                  <a:gd name="connsiteY47" fmla="*/ 25336 h 121284"/>
                  <a:gd name="connsiteX48" fmla="*/ 16002 w 68643"/>
                  <a:gd name="connsiteY48" fmla="*/ 20129 h 121284"/>
                  <a:gd name="connsiteX49" fmla="*/ 11430 w 68643"/>
                  <a:gd name="connsiteY49" fmla="*/ 12636 h 121284"/>
                  <a:gd name="connsiteX50" fmla="*/ 9843 w 68643"/>
                  <a:gd name="connsiteY50" fmla="*/ 3746 h 121284"/>
                  <a:gd name="connsiteX51" fmla="*/ 9843 w 68643"/>
                  <a:gd name="connsiteY51" fmla="*/ 1778 h 121284"/>
                  <a:gd name="connsiteX52" fmla="*/ 10033 w 68643"/>
                  <a:gd name="connsiteY52" fmla="*/ 0 h 121284"/>
                  <a:gd name="connsiteX53" fmla="*/ 18161 w 68643"/>
                  <a:gd name="connsiteY53" fmla="*/ 0 h 121284"/>
                  <a:gd name="connsiteX54" fmla="*/ 18161 w 68643"/>
                  <a:gd name="connsiteY54" fmla="*/ 1016 h 121284"/>
                  <a:gd name="connsiteX55" fmla="*/ 18352 w 68643"/>
                  <a:gd name="connsiteY55" fmla="*/ 2476 h 121284"/>
                  <a:gd name="connsiteX56" fmla="*/ 19431 w 68643"/>
                  <a:gd name="connsiteY56" fmla="*/ 6286 h 121284"/>
                  <a:gd name="connsiteX57" fmla="*/ 21908 w 68643"/>
                  <a:gd name="connsiteY57" fmla="*/ 10350 h 121284"/>
                  <a:gd name="connsiteX58" fmla="*/ 26226 w 68643"/>
                  <a:gd name="connsiteY58" fmla="*/ 13525 h 121284"/>
                  <a:gd name="connsiteX59" fmla="*/ 33020 w 68643"/>
                  <a:gd name="connsiteY59" fmla="*/ 14796 h 121284"/>
                  <a:gd name="connsiteX60" fmla="*/ 39688 w 68643"/>
                  <a:gd name="connsiteY60" fmla="*/ 13525 h 121284"/>
                  <a:gd name="connsiteX61" fmla="*/ 43942 w 68643"/>
                  <a:gd name="connsiteY61" fmla="*/ 10350 h 121284"/>
                  <a:gd name="connsiteX62" fmla="*/ 46292 w 68643"/>
                  <a:gd name="connsiteY62" fmla="*/ 6286 h 121284"/>
                  <a:gd name="connsiteX63" fmla="*/ 47308 w 68643"/>
                  <a:gd name="connsiteY63" fmla="*/ 2476 h 121284"/>
                  <a:gd name="connsiteX64" fmla="*/ 47498 w 68643"/>
                  <a:gd name="connsiteY64" fmla="*/ 0 h 121284"/>
                  <a:gd name="connsiteX65" fmla="*/ 55372 w 68643"/>
                  <a:gd name="connsiteY65" fmla="*/ 0 h 121284"/>
                  <a:gd name="connsiteX66" fmla="*/ 55499 w 68643"/>
                  <a:gd name="connsiteY66" fmla="*/ 1778 h 121284"/>
                  <a:gd name="connsiteX67" fmla="*/ 55563 w 68643"/>
                  <a:gd name="connsiteY67" fmla="*/ 3746 h 121284"/>
                  <a:gd name="connsiteX68" fmla="*/ 53975 w 68643"/>
                  <a:gd name="connsiteY68" fmla="*/ 12700 h 121284"/>
                  <a:gd name="connsiteX69" fmla="*/ 49403 w 68643"/>
                  <a:gd name="connsiteY69" fmla="*/ 20257 h 121284"/>
                  <a:gd name="connsiteX70" fmla="*/ 42228 w 68643"/>
                  <a:gd name="connsiteY70" fmla="*/ 25463 h 121284"/>
                  <a:gd name="connsiteX71" fmla="*/ 32893 w 68643"/>
                  <a:gd name="connsiteY71" fmla="*/ 27432 h 121284"/>
                  <a:gd name="connsiteX72" fmla="*/ 29591 w 68643"/>
                  <a:gd name="connsiteY72" fmla="*/ 110998 h 121284"/>
                  <a:gd name="connsiteX73" fmla="*/ 33020 w 68643"/>
                  <a:gd name="connsiteY73" fmla="*/ 110617 h 121284"/>
                  <a:gd name="connsiteX74" fmla="*/ 37148 w 68643"/>
                  <a:gd name="connsiteY74" fmla="*/ 109538 h 121284"/>
                  <a:gd name="connsiteX75" fmla="*/ 41339 w 68643"/>
                  <a:gd name="connsiteY75" fmla="*/ 107823 h 121284"/>
                  <a:gd name="connsiteX76" fmla="*/ 45149 w 68643"/>
                  <a:gd name="connsiteY76" fmla="*/ 105537 h 121284"/>
                  <a:gd name="connsiteX77" fmla="*/ 45149 w 68643"/>
                  <a:gd name="connsiteY77" fmla="*/ 80327 h 121284"/>
                  <a:gd name="connsiteX78" fmla="*/ 31433 w 68643"/>
                  <a:gd name="connsiteY78" fmla="*/ 81788 h 121284"/>
                  <a:gd name="connsiteX79" fmla="*/ 22606 w 68643"/>
                  <a:gd name="connsiteY79" fmla="*/ 85598 h 121284"/>
                  <a:gd name="connsiteX80" fmla="*/ 17971 w 68643"/>
                  <a:gd name="connsiteY80" fmla="*/ 90996 h 121284"/>
                  <a:gd name="connsiteX81" fmla="*/ 16574 w 68643"/>
                  <a:gd name="connsiteY81" fmla="*/ 97282 h 121284"/>
                  <a:gd name="connsiteX82" fmla="*/ 17590 w 68643"/>
                  <a:gd name="connsiteY82" fmla="*/ 103632 h 121284"/>
                  <a:gd name="connsiteX83" fmla="*/ 20320 w 68643"/>
                  <a:gd name="connsiteY83" fmla="*/ 107886 h 121284"/>
                  <a:gd name="connsiteX84" fmla="*/ 24448 w 68643"/>
                  <a:gd name="connsiteY84" fmla="*/ 110236 h 121284"/>
                  <a:gd name="connsiteX85" fmla="*/ 29591 w 68643"/>
                  <a:gd name="connsiteY85" fmla="*/ 110935 h 121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68643" h="121284">
                    <a:moveTo>
                      <a:pt x="0" y="99314"/>
                    </a:moveTo>
                    <a:cubicBezTo>
                      <a:pt x="0" y="96012"/>
                      <a:pt x="635" y="93091"/>
                      <a:pt x="1842" y="90488"/>
                    </a:cubicBezTo>
                    <a:cubicBezTo>
                      <a:pt x="3048" y="87884"/>
                      <a:pt x="4763" y="85661"/>
                      <a:pt x="6922" y="83693"/>
                    </a:cubicBezTo>
                    <a:cubicBezTo>
                      <a:pt x="9081" y="81724"/>
                      <a:pt x="11621" y="80074"/>
                      <a:pt x="14478" y="78677"/>
                    </a:cubicBezTo>
                    <a:cubicBezTo>
                      <a:pt x="17399" y="77279"/>
                      <a:pt x="20511" y="76200"/>
                      <a:pt x="23876" y="75311"/>
                    </a:cubicBezTo>
                    <a:cubicBezTo>
                      <a:pt x="27242" y="74422"/>
                      <a:pt x="30734" y="73787"/>
                      <a:pt x="34354" y="73406"/>
                    </a:cubicBezTo>
                    <a:cubicBezTo>
                      <a:pt x="37973" y="73025"/>
                      <a:pt x="41593" y="72771"/>
                      <a:pt x="45149" y="72644"/>
                    </a:cubicBezTo>
                    <a:lnTo>
                      <a:pt x="45149" y="69024"/>
                    </a:lnTo>
                    <a:cubicBezTo>
                      <a:pt x="45149" y="65849"/>
                      <a:pt x="44895" y="63119"/>
                      <a:pt x="44450" y="60896"/>
                    </a:cubicBezTo>
                    <a:cubicBezTo>
                      <a:pt x="44006" y="58674"/>
                      <a:pt x="43180" y="56896"/>
                      <a:pt x="42101" y="55499"/>
                    </a:cubicBezTo>
                    <a:cubicBezTo>
                      <a:pt x="41021" y="54102"/>
                      <a:pt x="39497" y="53086"/>
                      <a:pt x="37592" y="52514"/>
                    </a:cubicBezTo>
                    <a:cubicBezTo>
                      <a:pt x="35687" y="51879"/>
                      <a:pt x="33338" y="51562"/>
                      <a:pt x="30480" y="51562"/>
                    </a:cubicBezTo>
                    <a:cubicBezTo>
                      <a:pt x="28004" y="51562"/>
                      <a:pt x="25527" y="51816"/>
                      <a:pt x="23114" y="52260"/>
                    </a:cubicBezTo>
                    <a:cubicBezTo>
                      <a:pt x="20638" y="52705"/>
                      <a:pt x="18288" y="53276"/>
                      <a:pt x="16002" y="53911"/>
                    </a:cubicBezTo>
                    <a:cubicBezTo>
                      <a:pt x="13716" y="54546"/>
                      <a:pt x="11684" y="55308"/>
                      <a:pt x="9779" y="56007"/>
                    </a:cubicBezTo>
                    <a:cubicBezTo>
                      <a:pt x="7874" y="56705"/>
                      <a:pt x="6287" y="57468"/>
                      <a:pt x="5017" y="58102"/>
                    </a:cubicBezTo>
                    <a:lnTo>
                      <a:pt x="4953" y="58102"/>
                    </a:lnTo>
                    <a:lnTo>
                      <a:pt x="1905" y="51499"/>
                    </a:lnTo>
                    <a:cubicBezTo>
                      <a:pt x="2794" y="50673"/>
                      <a:pt x="4318" y="49657"/>
                      <a:pt x="6477" y="48324"/>
                    </a:cubicBezTo>
                    <a:cubicBezTo>
                      <a:pt x="8700" y="47053"/>
                      <a:pt x="11240" y="45783"/>
                      <a:pt x="14224" y="44640"/>
                    </a:cubicBezTo>
                    <a:cubicBezTo>
                      <a:pt x="17209" y="43434"/>
                      <a:pt x="20447" y="42418"/>
                      <a:pt x="23876" y="41529"/>
                    </a:cubicBezTo>
                    <a:cubicBezTo>
                      <a:pt x="27305" y="40640"/>
                      <a:pt x="30734" y="40259"/>
                      <a:pt x="34163" y="40259"/>
                    </a:cubicBezTo>
                    <a:cubicBezTo>
                      <a:pt x="38926" y="40259"/>
                      <a:pt x="42990" y="40767"/>
                      <a:pt x="46292" y="41719"/>
                    </a:cubicBezTo>
                    <a:cubicBezTo>
                      <a:pt x="49594" y="42672"/>
                      <a:pt x="52261" y="44260"/>
                      <a:pt x="54356" y="46418"/>
                    </a:cubicBezTo>
                    <a:cubicBezTo>
                      <a:pt x="56452" y="48577"/>
                      <a:pt x="57912" y="51371"/>
                      <a:pt x="58801" y="54864"/>
                    </a:cubicBezTo>
                    <a:cubicBezTo>
                      <a:pt x="59690" y="58293"/>
                      <a:pt x="60135" y="62547"/>
                      <a:pt x="60135" y="67500"/>
                    </a:cubicBezTo>
                    <a:lnTo>
                      <a:pt x="60135" y="112141"/>
                    </a:lnTo>
                    <a:lnTo>
                      <a:pt x="68644" y="112141"/>
                    </a:lnTo>
                    <a:lnTo>
                      <a:pt x="68644" y="118808"/>
                    </a:lnTo>
                    <a:cubicBezTo>
                      <a:pt x="67755" y="119063"/>
                      <a:pt x="66739" y="119316"/>
                      <a:pt x="65532" y="119571"/>
                    </a:cubicBezTo>
                    <a:cubicBezTo>
                      <a:pt x="64326" y="119888"/>
                      <a:pt x="63056" y="120142"/>
                      <a:pt x="61722" y="120396"/>
                    </a:cubicBezTo>
                    <a:cubicBezTo>
                      <a:pt x="60389" y="120650"/>
                      <a:pt x="59055" y="120840"/>
                      <a:pt x="57658" y="121031"/>
                    </a:cubicBezTo>
                    <a:cubicBezTo>
                      <a:pt x="56261" y="121221"/>
                      <a:pt x="54991" y="121285"/>
                      <a:pt x="53785" y="121285"/>
                    </a:cubicBezTo>
                    <a:cubicBezTo>
                      <a:pt x="52578" y="121285"/>
                      <a:pt x="51372" y="121285"/>
                      <a:pt x="50483" y="121094"/>
                    </a:cubicBezTo>
                    <a:cubicBezTo>
                      <a:pt x="49530" y="120968"/>
                      <a:pt x="48768" y="120713"/>
                      <a:pt x="48197" y="120205"/>
                    </a:cubicBezTo>
                    <a:cubicBezTo>
                      <a:pt x="47625" y="119697"/>
                      <a:pt x="47181" y="118999"/>
                      <a:pt x="46863" y="118046"/>
                    </a:cubicBezTo>
                    <a:cubicBezTo>
                      <a:pt x="46546" y="117094"/>
                      <a:pt x="46419" y="115760"/>
                      <a:pt x="46419" y="114173"/>
                    </a:cubicBezTo>
                    <a:lnTo>
                      <a:pt x="46419" y="111633"/>
                    </a:lnTo>
                    <a:cubicBezTo>
                      <a:pt x="45847" y="112204"/>
                      <a:pt x="44831" y="112966"/>
                      <a:pt x="43498" y="114046"/>
                    </a:cubicBezTo>
                    <a:cubicBezTo>
                      <a:pt x="42164" y="115125"/>
                      <a:pt x="40513" y="116205"/>
                      <a:pt x="38545" y="117285"/>
                    </a:cubicBezTo>
                    <a:cubicBezTo>
                      <a:pt x="36576" y="118364"/>
                      <a:pt x="34354" y="119316"/>
                      <a:pt x="31814" y="120078"/>
                    </a:cubicBezTo>
                    <a:cubicBezTo>
                      <a:pt x="29274" y="120840"/>
                      <a:pt x="26607" y="121285"/>
                      <a:pt x="23749" y="121285"/>
                    </a:cubicBezTo>
                    <a:cubicBezTo>
                      <a:pt x="20574" y="121285"/>
                      <a:pt x="17590" y="120840"/>
                      <a:pt x="14732" y="120015"/>
                    </a:cubicBezTo>
                    <a:cubicBezTo>
                      <a:pt x="11875" y="119189"/>
                      <a:pt x="9398" y="117856"/>
                      <a:pt x="7176" y="116078"/>
                    </a:cubicBezTo>
                    <a:cubicBezTo>
                      <a:pt x="5017" y="114300"/>
                      <a:pt x="3302" y="112014"/>
                      <a:pt x="1969" y="109220"/>
                    </a:cubicBezTo>
                    <a:cubicBezTo>
                      <a:pt x="699" y="106426"/>
                      <a:pt x="0" y="103060"/>
                      <a:pt x="0" y="99187"/>
                    </a:cubicBezTo>
                    <a:close/>
                    <a:moveTo>
                      <a:pt x="32957" y="27305"/>
                    </a:moveTo>
                    <a:cubicBezTo>
                      <a:pt x="29337" y="27305"/>
                      <a:pt x="26099" y="26670"/>
                      <a:pt x="23241" y="25336"/>
                    </a:cubicBezTo>
                    <a:cubicBezTo>
                      <a:pt x="20384" y="24003"/>
                      <a:pt x="17971" y="22288"/>
                      <a:pt x="16002" y="20129"/>
                    </a:cubicBezTo>
                    <a:cubicBezTo>
                      <a:pt x="14034" y="17971"/>
                      <a:pt x="12510" y="15494"/>
                      <a:pt x="11430" y="12636"/>
                    </a:cubicBezTo>
                    <a:cubicBezTo>
                      <a:pt x="10351" y="9779"/>
                      <a:pt x="9843" y="6858"/>
                      <a:pt x="9843" y="3746"/>
                    </a:cubicBezTo>
                    <a:cubicBezTo>
                      <a:pt x="9843" y="3111"/>
                      <a:pt x="9843" y="2413"/>
                      <a:pt x="9843" y="1778"/>
                    </a:cubicBezTo>
                    <a:cubicBezTo>
                      <a:pt x="9843" y="1079"/>
                      <a:pt x="9906" y="508"/>
                      <a:pt x="10033" y="0"/>
                    </a:cubicBezTo>
                    <a:lnTo>
                      <a:pt x="18161" y="0"/>
                    </a:lnTo>
                    <a:cubicBezTo>
                      <a:pt x="18161" y="0"/>
                      <a:pt x="18161" y="571"/>
                      <a:pt x="18161" y="1016"/>
                    </a:cubicBezTo>
                    <a:cubicBezTo>
                      <a:pt x="18161" y="1460"/>
                      <a:pt x="18225" y="1968"/>
                      <a:pt x="18352" y="2476"/>
                    </a:cubicBezTo>
                    <a:cubicBezTo>
                      <a:pt x="18542" y="3556"/>
                      <a:pt x="18923" y="4826"/>
                      <a:pt x="19431" y="6286"/>
                    </a:cubicBezTo>
                    <a:cubicBezTo>
                      <a:pt x="19939" y="7747"/>
                      <a:pt x="20765" y="9080"/>
                      <a:pt x="21908" y="10350"/>
                    </a:cubicBezTo>
                    <a:cubicBezTo>
                      <a:pt x="23051" y="11621"/>
                      <a:pt x="24448" y="12700"/>
                      <a:pt x="26226" y="13525"/>
                    </a:cubicBezTo>
                    <a:cubicBezTo>
                      <a:pt x="28004" y="14414"/>
                      <a:pt x="30290" y="14796"/>
                      <a:pt x="33020" y="14796"/>
                    </a:cubicBezTo>
                    <a:cubicBezTo>
                      <a:pt x="35751" y="14796"/>
                      <a:pt x="37973" y="14351"/>
                      <a:pt x="39688" y="13525"/>
                    </a:cubicBezTo>
                    <a:cubicBezTo>
                      <a:pt x="41402" y="12700"/>
                      <a:pt x="42863" y="11621"/>
                      <a:pt x="43942" y="10350"/>
                    </a:cubicBezTo>
                    <a:cubicBezTo>
                      <a:pt x="45022" y="9080"/>
                      <a:pt x="45784" y="7747"/>
                      <a:pt x="46292" y="6286"/>
                    </a:cubicBezTo>
                    <a:cubicBezTo>
                      <a:pt x="46800" y="4826"/>
                      <a:pt x="47117" y="3556"/>
                      <a:pt x="47308" y="2476"/>
                    </a:cubicBezTo>
                    <a:cubicBezTo>
                      <a:pt x="47435" y="1397"/>
                      <a:pt x="47498" y="571"/>
                      <a:pt x="47498" y="0"/>
                    </a:cubicBezTo>
                    <a:lnTo>
                      <a:pt x="55372" y="0"/>
                    </a:lnTo>
                    <a:cubicBezTo>
                      <a:pt x="55372" y="508"/>
                      <a:pt x="55436" y="1079"/>
                      <a:pt x="55499" y="1778"/>
                    </a:cubicBezTo>
                    <a:cubicBezTo>
                      <a:pt x="55499" y="2413"/>
                      <a:pt x="55563" y="3111"/>
                      <a:pt x="55563" y="3746"/>
                    </a:cubicBezTo>
                    <a:cubicBezTo>
                      <a:pt x="55563" y="6858"/>
                      <a:pt x="54991" y="9843"/>
                      <a:pt x="53975" y="12700"/>
                    </a:cubicBezTo>
                    <a:cubicBezTo>
                      <a:pt x="52896" y="15557"/>
                      <a:pt x="51372" y="18034"/>
                      <a:pt x="49403" y="20257"/>
                    </a:cubicBezTo>
                    <a:cubicBezTo>
                      <a:pt x="47435" y="22415"/>
                      <a:pt x="45085" y="24130"/>
                      <a:pt x="42228" y="25463"/>
                    </a:cubicBezTo>
                    <a:cubicBezTo>
                      <a:pt x="39434" y="26733"/>
                      <a:pt x="36322" y="27432"/>
                      <a:pt x="32893" y="27432"/>
                    </a:cubicBezTo>
                    <a:close/>
                    <a:moveTo>
                      <a:pt x="29591" y="110998"/>
                    </a:moveTo>
                    <a:cubicBezTo>
                      <a:pt x="30544" y="110998"/>
                      <a:pt x="31687" y="110871"/>
                      <a:pt x="33020" y="110617"/>
                    </a:cubicBezTo>
                    <a:cubicBezTo>
                      <a:pt x="34354" y="110363"/>
                      <a:pt x="35751" y="109982"/>
                      <a:pt x="37148" y="109538"/>
                    </a:cubicBezTo>
                    <a:cubicBezTo>
                      <a:pt x="38545" y="109093"/>
                      <a:pt x="39942" y="108521"/>
                      <a:pt x="41339" y="107823"/>
                    </a:cubicBezTo>
                    <a:cubicBezTo>
                      <a:pt x="42736" y="107124"/>
                      <a:pt x="44006" y="106363"/>
                      <a:pt x="45149" y="105537"/>
                    </a:cubicBezTo>
                    <a:lnTo>
                      <a:pt x="45149" y="80327"/>
                    </a:lnTo>
                    <a:cubicBezTo>
                      <a:pt x="39688" y="80327"/>
                      <a:pt x="35115" y="80835"/>
                      <a:pt x="31433" y="81788"/>
                    </a:cubicBezTo>
                    <a:cubicBezTo>
                      <a:pt x="27750" y="82740"/>
                      <a:pt x="24829" y="84010"/>
                      <a:pt x="22606" y="85598"/>
                    </a:cubicBezTo>
                    <a:cubicBezTo>
                      <a:pt x="20447" y="87185"/>
                      <a:pt x="18860" y="88963"/>
                      <a:pt x="17971" y="90996"/>
                    </a:cubicBezTo>
                    <a:cubicBezTo>
                      <a:pt x="17082" y="93027"/>
                      <a:pt x="16574" y="95123"/>
                      <a:pt x="16574" y="97282"/>
                    </a:cubicBezTo>
                    <a:cubicBezTo>
                      <a:pt x="16574" y="99822"/>
                      <a:pt x="16891" y="101918"/>
                      <a:pt x="17590" y="103632"/>
                    </a:cubicBezTo>
                    <a:cubicBezTo>
                      <a:pt x="18225" y="105346"/>
                      <a:pt x="19177" y="106807"/>
                      <a:pt x="20320" y="107886"/>
                    </a:cubicBezTo>
                    <a:cubicBezTo>
                      <a:pt x="21463" y="108966"/>
                      <a:pt x="22860" y="109791"/>
                      <a:pt x="24448" y="110236"/>
                    </a:cubicBezTo>
                    <a:cubicBezTo>
                      <a:pt x="26035" y="110744"/>
                      <a:pt x="27750" y="110935"/>
                      <a:pt x="29591" y="1109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  <p:grpSp>
          <p:nvGrpSpPr>
            <p:cNvPr id="98" name="Graphic 56">
              <a:extLst>
                <a:ext uri="{FF2B5EF4-FFF2-40B4-BE49-F238E27FC236}">
                  <a16:creationId xmlns:a16="http://schemas.microsoft.com/office/drawing/2014/main" xmlns="" id="{34DBA5AE-F8F4-D3EE-D835-9CAB48E7251F}"/>
                </a:ext>
              </a:extLst>
            </p:cNvPr>
            <p:cNvGrpSpPr/>
            <p:nvPr/>
          </p:nvGrpSpPr>
          <p:grpSpPr>
            <a:xfrm>
              <a:off x="552894" y="582168"/>
              <a:ext cx="529653" cy="768984"/>
              <a:chOff x="552894" y="582168"/>
              <a:chExt cx="529653" cy="768984"/>
            </a:xfrm>
            <a:solidFill>
              <a:srgbClr val="FFFFFF"/>
            </a:solidFill>
          </p:grpSpPr>
          <p:grpSp>
            <p:nvGrpSpPr>
              <p:cNvPr id="99" name="Graphic 56">
                <a:extLst>
                  <a:ext uri="{FF2B5EF4-FFF2-40B4-BE49-F238E27FC236}">
                    <a16:creationId xmlns:a16="http://schemas.microsoft.com/office/drawing/2014/main" xmlns="" id="{BFCD7428-CDBA-5565-83B1-DB4A17E7FCB9}"/>
                  </a:ext>
                </a:extLst>
              </p:cNvPr>
              <p:cNvGrpSpPr/>
              <p:nvPr/>
            </p:nvGrpSpPr>
            <p:grpSpPr>
              <a:xfrm>
                <a:off x="552894" y="657733"/>
                <a:ext cx="529653" cy="693419"/>
                <a:chOff x="552894" y="657733"/>
                <a:chExt cx="529653" cy="693419"/>
              </a:xfrm>
              <a:solidFill>
                <a:srgbClr val="FFFFFF"/>
              </a:solidFill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708F2926-222A-47FC-AF1E-204B59FFF8B6}"/>
                    </a:ext>
                  </a:extLst>
                </p:cNvPr>
                <p:cNvSpPr/>
                <p:nvPr/>
              </p:nvSpPr>
              <p:spPr>
                <a:xfrm>
                  <a:off x="955675" y="735583"/>
                  <a:ext cx="81914" cy="81915"/>
                </a:xfrm>
                <a:custGeom>
                  <a:avLst/>
                  <a:gdLst>
                    <a:gd name="connsiteX0" fmla="*/ 40957 w 81914"/>
                    <a:gd name="connsiteY0" fmla="*/ 81915 h 81915"/>
                    <a:gd name="connsiteX1" fmla="*/ 81915 w 81914"/>
                    <a:gd name="connsiteY1" fmla="*/ 40958 h 81915"/>
                    <a:gd name="connsiteX2" fmla="*/ 40957 w 81914"/>
                    <a:gd name="connsiteY2" fmla="*/ 0 h 81915"/>
                    <a:gd name="connsiteX3" fmla="*/ 0 w 81914"/>
                    <a:gd name="connsiteY3" fmla="*/ 40958 h 81915"/>
                    <a:gd name="connsiteX4" fmla="*/ 40957 w 81914"/>
                    <a:gd name="connsiteY4" fmla="*/ 81915 h 81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1914" h="81915">
                      <a:moveTo>
                        <a:pt x="40957" y="81915"/>
                      </a:moveTo>
                      <a:cubicBezTo>
                        <a:pt x="63563" y="81915"/>
                        <a:pt x="81915" y="63564"/>
                        <a:pt x="81915" y="40958"/>
                      </a:cubicBezTo>
                      <a:cubicBezTo>
                        <a:pt x="81915" y="18352"/>
                        <a:pt x="63563" y="0"/>
                        <a:pt x="40957" y="0"/>
                      </a:cubicBezTo>
                      <a:cubicBezTo>
                        <a:pt x="18351" y="0"/>
                        <a:pt x="0" y="18352"/>
                        <a:pt x="0" y="40958"/>
                      </a:cubicBezTo>
                      <a:cubicBezTo>
                        <a:pt x="0" y="63564"/>
                        <a:pt x="18351" y="81915"/>
                        <a:pt x="40957" y="819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9EA03732-B83D-2EDA-6F33-EDAFEF575773}"/>
                    </a:ext>
                  </a:extLst>
                </p:cNvPr>
                <p:cNvSpPr/>
                <p:nvPr/>
              </p:nvSpPr>
              <p:spPr>
                <a:xfrm>
                  <a:off x="844105" y="717041"/>
                  <a:ext cx="86106" cy="86106"/>
                </a:xfrm>
                <a:custGeom>
                  <a:avLst/>
                  <a:gdLst>
                    <a:gd name="connsiteX0" fmla="*/ 43053 w 86106"/>
                    <a:gd name="connsiteY0" fmla="*/ 86106 h 86106"/>
                    <a:gd name="connsiteX1" fmla="*/ 86106 w 86106"/>
                    <a:gd name="connsiteY1" fmla="*/ 43053 h 86106"/>
                    <a:gd name="connsiteX2" fmla="*/ 43053 w 86106"/>
                    <a:gd name="connsiteY2" fmla="*/ 0 h 86106"/>
                    <a:gd name="connsiteX3" fmla="*/ 0 w 86106"/>
                    <a:gd name="connsiteY3" fmla="*/ 43053 h 86106"/>
                    <a:gd name="connsiteX4" fmla="*/ 43053 w 86106"/>
                    <a:gd name="connsiteY4" fmla="*/ 86106 h 86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106" h="86106">
                      <a:moveTo>
                        <a:pt x="43053" y="86106"/>
                      </a:moveTo>
                      <a:cubicBezTo>
                        <a:pt x="66866" y="86106"/>
                        <a:pt x="86106" y="66802"/>
                        <a:pt x="86106" y="43053"/>
                      </a:cubicBezTo>
                      <a:cubicBezTo>
                        <a:pt x="86106" y="19304"/>
                        <a:pt x="66802" y="0"/>
                        <a:pt x="43053" y="0"/>
                      </a:cubicBezTo>
                      <a:cubicBezTo>
                        <a:pt x="19304" y="0"/>
                        <a:pt x="0" y="19304"/>
                        <a:pt x="0" y="43053"/>
                      </a:cubicBezTo>
                      <a:cubicBezTo>
                        <a:pt x="0" y="66802"/>
                        <a:pt x="19304" y="86106"/>
                        <a:pt x="43053" y="861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8A01D079-939D-AD6E-8B41-003D5B237706}"/>
                    </a:ext>
                  </a:extLst>
                </p:cNvPr>
                <p:cNvSpPr/>
                <p:nvPr/>
              </p:nvSpPr>
              <p:spPr>
                <a:xfrm>
                  <a:off x="552894" y="657733"/>
                  <a:ext cx="529653" cy="693419"/>
                </a:xfrm>
                <a:custGeom>
                  <a:avLst/>
                  <a:gdLst>
                    <a:gd name="connsiteX0" fmla="*/ 264859 w 529653"/>
                    <a:gd name="connsiteY0" fmla="*/ 0 h 693419"/>
                    <a:gd name="connsiteX1" fmla="*/ 264668 w 529653"/>
                    <a:gd name="connsiteY1" fmla="*/ 0 h 693419"/>
                    <a:gd name="connsiteX2" fmla="*/ 250635 w 529653"/>
                    <a:gd name="connsiteY2" fmla="*/ 127 h 693419"/>
                    <a:gd name="connsiteX3" fmla="*/ 238697 w 529653"/>
                    <a:gd name="connsiteY3" fmla="*/ 381 h 693419"/>
                    <a:gd name="connsiteX4" fmla="*/ 238697 w 529653"/>
                    <a:gd name="connsiteY4" fmla="*/ 381 h 693419"/>
                    <a:gd name="connsiteX5" fmla="*/ 0 w 529653"/>
                    <a:gd name="connsiteY5" fmla="*/ 32766 h 693419"/>
                    <a:gd name="connsiteX6" fmla="*/ 0 w 529653"/>
                    <a:gd name="connsiteY6" fmla="*/ 424942 h 693419"/>
                    <a:gd name="connsiteX7" fmla="*/ 78232 w 529653"/>
                    <a:gd name="connsiteY7" fmla="*/ 570230 h 693419"/>
                    <a:gd name="connsiteX8" fmla="*/ 264859 w 529653"/>
                    <a:gd name="connsiteY8" fmla="*/ 693420 h 693419"/>
                    <a:gd name="connsiteX9" fmla="*/ 451422 w 529653"/>
                    <a:gd name="connsiteY9" fmla="*/ 570230 h 693419"/>
                    <a:gd name="connsiteX10" fmla="*/ 529654 w 529653"/>
                    <a:gd name="connsiteY10" fmla="*/ 424942 h 693419"/>
                    <a:gd name="connsiteX11" fmla="*/ 529654 w 529653"/>
                    <a:gd name="connsiteY11" fmla="*/ 32766 h 693419"/>
                    <a:gd name="connsiteX12" fmla="*/ 264859 w 529653"/>
                    <a:gd name="connsiteY12" fmla="*/ 0 h 693419"/>
                    <a:gd name="connsiteX13" fmla="*/ 195389 w 529653"/>
                    <a:gd name="connsiteY13" fmla="*/ 59246 h 693419"/>
                    <a:gd name="connsiteX14" fmla="*/ 238443 w 529653"/>
                    <a:gd name="connsiteY14" fmla="*/ 102362 h 693419"/>
                    <a:gd name="connsiteX15" fmla="*/ 195389 w 529653"/>
                    <a:gd name="connsiteY15" fmla="*/ 145415 h 693419"/>
                    <a:gd name="connsiteX16" fmla="*/ 152273 w 529653"/>
                    <a:gd name="connsiteY16" fmla="*/ 102362 h 693419"/>
                    <a:gd name="connsiteX17" fmla="*/ 195389 w 529653"/>
                    <a:gd name="connsiteY17" fmla="*/ 59246 h 693419"/>
                    <a:gd name="connsiteX18" fmla="*/ 79693 w 529653"/>
                    <a:gd name="connsiteY18" fmla="*/ 77914 h 693419"/>
                    <a:gd name="connsiteX19" fmla="*/ 120650 w 529653"/>
                    <a:gd name="connsiteY19" fmla="*/ 118808 h 693419"/>
                    <a:gd name="connsiteX20" fmla="*/ 79693 w 529653"/>
                    <a:gd name="connsiteY20" fmla="*/ 159766 h 693419"/>
                    <a:gd name="connsiteX21" fmla="*/ 38735 w 529653"/>
                    <a:gd name="connsiteY21" fmla="*/ 118808 h 693419"/>
                    <a:gd name="connsiteX22" fmla="*/ 79693 w 529653"/>
                    <a:gd name="connsiteY22" fmla="*/ 77914 h 693419"/>
                    <a:gd name="connsiteX23" fmla="*/ 504889 w 529653"/>
                    <a:gd name="connsiteY23" fmla="*/ 222821 h 693419"/>
                    <a:gd name="connsiteX24" fmla="*/ 264859 w 529653"/>
                    <a:gd name="connsiteY24" fmla="*/ 196215 h 693419"/>
                    <a:gd name="connsiteX25" fmla="*/ 264859 w 529653"/>
                    <a:gd name="connsiteY25" fmla="*/ 196215 h 693419"/>
                    <a:gd name="connsiteX26" fmla="*/ 264859 w 529653"/>
                    <a:gd name="connsiteY26" fmla="*/ 314135 h 693419"/>
                    <a:gd name="connsiteX27" fmla="*/ 328486 w 529653"/>
                    <a:gd name="connsiteY27" fmla="*/ 279146 h 693419"/>
                    <a:gd name="connsiteX28" fmla="*/ 404050 w 529653"/>
                    <a:gd name="connsiteY28" fmla="*/ 354774 h 693419"/>
                    <a:gd name="connsiteX29" fmla="*/ 264859 w 529653"/>
                    <a:gd name="connsiteY29" fmla="*/ 528891 h 693419"/>
                    <a:gd name="connsiteX30" fmla="*/ 264859 w 529653"/>
                    <a:gd name="connsiteY30" fmla="*/ 663893 h 693419"/>
                    <a:gd name="connsiteX31" fmla="*/ 240093 w 529653"/>
                    <a:gd name="connsiteY31" fmla="*/ 647446 h 693419"/>
                    <a:gd name="connsiteX32" fmla="*/ 91757 w 529653"/>
                    <a:gd name="connsiteY32" fmla="*/ 549593 h 693419"/>
                    <a:gd name="connsiteX33" fmla="*/ 24701 w 529653"/>
                    <a:gd name="connsiteY33" fmla="*/ 424942 h 693419"/>
                    <a:gd name="connsiteX34" fmla="*/ 24701 w 529653"/>
                    <a:gd name="connsiteY34" fmla="*/ 222885 h 693419"/>
                    <a:gd name="connsiteX35" fmla="*/ 264731 w 529653"/>
                    <a:gd name="connsiteY35" fmla="*/ 196279 h 693419"/>
                    <a:gd name="connsiteX36" fmla="*/ 264859 w 529653"/>
                    <a:gd name="connsiteY36" fmla="*/ 196279 h 693419"/>
                    <a:gd name="connsiteX37" fmla="*/ 264859 w 529653"/>
                    <a:gd name="connsiteY37" fmla="*/ 24828 h 693419"/>
                    <a:gd name="connsiteX38" fmla="*/ 264859 w 529653"/>
                    <a:gd name="connsiteY38" fmla="*/ 24828 h 693419"/>
                    <a:gd name="connsiteX39" fmla="*/ 504889 w 529653"/>
                    <a:gd name="connsiteY39" fmla="*/ 52070 h 693419"/>
                    <a:gd name="connsiteX40" fmla="*/ 504889 w 529653"/>
                    <a:gd name="connsiteY40" fmla="*/ 222885 h 69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9653" h="693419">
                      <a:moveTo>
                        <a:pt x="264859" y="0"/>
                      </a:moveTo>
                      <a:lnTo>
                        <a:pt x="264668" y="0"/>
                      </a:lnTo>
                      <a:cubicBezTo>
                        <a:pt x="259969" y="0"/>
                        <a:pt x="255270" y="0"/>
                        <a:pt x="250635" y="127"/>
                      </a:cubicBezTo>
                      <a:cubicBezTo>
                        <a:pt x="246634" y="127"/>
                        <a:pt x="242634" y="254"/>
                        <a:pt x="238697" y="381"/>
                      </a:cubicBezTo>
                      <a:lnTo>
                        <a:pt x="238697" y="381"/>
                      </a:lnTo>
                      <a:cubicBezTo>
                        <a:pt x="153035" y="2349"/>
                        <a:pt x="72136" y="13779"/>
                        <a:pt x="0" y="32766"/>
                      </a:cubicBezTo>
                      <a:lnTo>
                        <a:pt x="0" y="424942"/>
                      </a:lnTo>
                      <a:cubicBezTo>
                        <a:pt x="0" y="483426"/>
                        <a:pt x="29337" y="537972"/>
                        <a:pt x="78232" y="570230"/>
                      </a:cubicBezTo>
                      <a:lnTo>
                        <a:pt x="264859" y="693420"/>
                      </a:lnTo>
                      <a:lnTo>
                        <a:pt x="451422" y="570230"/>
                      </a:lnTo>
                      <a:cubicBezTo>
                        <a:pt x="500317" y="538036"/>
                        <a:pt x="529654" y="483489"/>
                        <a:pt x="529654" y="424942"/>
                      </a:cubicBezTo>
                      <a:lnTo>
                        <a:pt x="529654" y="32766"/>
                      </a:lnTo>
                      <a:cubicBezTo>
                        <a:pt x="450278" y="11874"/>
                        <a:pt x="360236" y="0"/>
                        <a:pt x="264859" y="0"/>
                      </a:cubicBezTo>
                      <a:close/>
                      <a:moveTo>
                        <a:pt x="195389" y="59246"/>
                      </a:moveTo>
                      <a:cubicBezTo>
                        <a:pt x="219139" y="59246"/>
                        <a:pt x="238443" y="78486"/>
                        <a:pt x="238443" y="102362"/>
                      </a:cubicBezTo>
                      <a:cubicBezTo>
                        <a:pt x="238443" y="126238"/>
                        <a:pt x="219139" y="145415"/>
                        <a:pt x="195389" y="145415"/>
                      </a:cubicBezTo>
                      <a:cubicBezTo>
                        <a:pt x="171641" y="145415"/>
                        <a:pt x="152273" y="126111"/>
                        <a:pt x="152273" y="102362"/>
                      </a:cubicBezTo>
                      <a:cubicBezTo>
                        <a:pt x="152273" y="78613"/>
                        <a:pt x="171577" y="59246"/>
                        <a:pt x="195389" y="59246"/>
                      </a:cubicBezTo>
                      <a:close/>
                      <a:moveTo>
                        <a:pt x="79693" y="77914"/>
                      </a:moveTo>
                      <a:cubicBezTo>
                        <a:pt x="102299" y="77914"/>
                        <a:pt x="120650" y="96203"/>
                        <a:pt x="120650" y="118808"/>
                      </a:cubicBezTo>
                      <a:cubicBezTo>
                        <a:pt x="120650" y="141414"/>
                        <a:pt x="102299" y="159766"/>
                        <a:pt x="79693" y="159766"/>
                      </a:cubicBezTo>
                      <a:cubicBezTo>
                        <a:pt x="57086" y="159766"/>
                        <a:pt x="38735" y="141414"/>
                        <a:pt x="38735" y="118808"/>
                      </a:cubicBezTo>
                      <a:cubicBezTo>
                        <a:pt x="38735" y="96203"/>
                        <a:pt x="57086" y="77914"/>
                        <a:pt x="79693" y="77914"/>
                      </a:cubicBezTo>
                      <a:close/>
                      <a:moveTo>
                        <a:pt x="504889" y="222821"/>
                      </a:moveTo>
                      <a:cubicBezTo>
                        <a:pt x="431673" y="205740"/>
                        <a:pt x="350456" y="196215"/>
                        <a:pt x="264859" y="196215"/>
                      </a:cubicBezTo>
                      <a:lnTo>
                        <a:pt x="264859" y="196215"/>
                      </a:lnTo>
                      <a:lnTo>
                        <a:pt x="264859" y="314135"/>
                      </a:lnTo>
                      <a:cubicBezTo>
                        <a:pt x="278257" y="293116"/>
                        <a:pt x="301752" y="279146"/>
                        <a:pt x="328486" y="279146"/>
                      </a:cubicBezTo>
                      <a:cubicBezTo>
                        <a:pt x="370205" y="279146"/>
                        <a:pt x="404050" y="312991"/>
                        <a:pt x="404050" y="354774"/>
                      </a:cubicBezTo>
                      <a:cubicBezTo>
                        <a:pt x="404050" y="452819"/>
                        <a:pt x="264859" y="528891"/>
                        <a:pt x="264859" y="528891"/>
                      </a:cubicBezTo>
                      <a:lnTo>
                        <a:pt x="264859" y="663893"/>
                      </a:lnTo>
                      <a:lnTo>
                        <a:pt x="240093" y="647446"/>
                      </a:lnTo>
                      <a:lnTo>
                        <a:pt x="91757" y="549593"/>
                      </a:lnTo>
                      <a:cubicBezTo>
                        <a:pt x="49784" y="521907"/>
                        <a:pt x="24701" y="475297"/>
                        <a:pt x="24701" y="424942"/>
                      </a:cubicBezTo>
                      <a:lnTo>
                        <a:pt x="24701" y="222885"/>
                      </a:lnTo>
                      <a:cubicBezTo>
                        <a:pt x="97917" y="205804"/>
                        <a:pt x="179197" y="196279"/>
                        <a:pt x="264731" y="196279"/>
                      </a:cubicBezTo>
                      <a:lnTo>
                        <a:pt x="264859" y="196279"/>
                      </a:lnTo>
                      <a:lnTo>
                        <a:pt x="264859" y="24828"/>
                      </a:lnTo>
                      <a:lnTo>
                        <a:pt x="264859" y="24828"/>
                      </a:lnTo>
                      <a:cubicBezTo>
                        <a:pt x="347853" y="24828"/>
                        <a:pt x="430403" y="34226"/>
                        <a:pt x="504889" y="52070"/>
                      </a:cubicBezTo>
                      <a:lnTo>
                        <a:pt x="504889" y="2228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C2C28DB4-634E-96A8-396A-4EEA68B13A05}"/>
                    </a:ext>
                  </a:extLst>
                </p:cNvPr>
                <p:cNvSpPr/>
                <p:nvPr/>
              </p:nvSpPr>
              <p:spPr>
                <a:xfrm>
                  <a:off x="678433" y="936815"/>
                  <a:ext cx="139255" cy="249745"/>
                </a:xfrm>
                <a:custGeom>
                  <a:avLst/>
                  <a:gdLst>
                    <a:gd name="connsiteX0" fmla="*/ 139256 w 139255"/>
                    <a:gd name="connsiteY0" fmla="*/ 35052 h 249745"/>
                    <a:gd name="connsiteX1" fmla="*/ 139256 w 139255"/>
                    <a:gd name="connsiteY1" fmla="*/ 249746 h 249745"/>
                    <a:gd name="connsiteX2" fmla="*/ 0 w 139255"/>
                    <a:gd name="connsiteY2" fmla="*/ 75629 h 249745"/>
                    <a:gd name="connsiteX3" fmla="*/ 75565 w 139255"/>
                    <a:gd name="connsiteY3" fmla="*/ 0 h 249745"/>
                    <a:gd name="connsiteX4" fmla="*/ 139256 w 139255"/>
                    <a:gd name="connsiteY4" fmla="*/ 34988 h 249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255" h="249745">
                      <a:moveTo>
                        <a:pt x="139256" y="35052"/>
                      </a:moveTo>
                      <a:lnTo>
                        <a:pt x="139256" y="249746"/>
                      </a:lnTo>
                      <a:cubicBezTo>
                        <a:pt x="139256" y="249746"/>
                        <a:pt x="0" y="173673"/>
                        <a:pt x="0" y="75629"/>
                      </a:cubicBezTo>
                      <a:cubicBezTo>
                        <a:pt x="0" y="33846"/>
                        <a:pt x="33846" y="0"/>
                        <a:pt x="75565" y="0"/>
                      </a:cubicBezTo>
                      <a:cubicBezTo>
                        <a:pt x="102362" y="0"/>
                        <a:pt x="125794" y="13970"/>
                        <a:pt x="139256" y="3498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o-RO" sz="1013"/>
                </a:p>
              </p:txBody>
            </p:sp>
          </p:grp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xmlns="" id="{42AC48C7-BB6D-43CA-490F-C35629D57655}"/>
                  </a:ext>
                </a:extLst>
              </p:cNvPr>
              <p:cNvSpPr/>
              <p:nvPr/>
            </p:nvSpPr>
            <p:spPr>
              <a:xfrm>
                <a:off x="683704" y="582168"/>
                <a:ext cx="267969" cy="43751"/>
              </a:xfrm>
              <a:custGeom>
                <a:avLst/>
                <a:gdLst>
                  <a:gd name="connsiteX0" fmla="*/ 0 w 267969"/>
                  <a:gd name="connsiteY0" fmla="*/ 0 h 43751"/>
                  <a:gd name="connsiteX1" fmla="*/ 0 w 267969"/>
                  <a:gd name="connsiteY1" fmla="*/ 43751 h 43751"/>
                  <a:gd name="connsiteX2" fmla="*/ 267970 w 267969"/>
                  <a:gd name="connsiteY2" fmla="*/ 43751 h 43751"/>
                  <a:gd name="connsiteX3" fmla="*/ 267970 w 267969"/>
                  <a:gd name="connsiteY3" fmla="*/ 0 h 43751"/>
                  <a:gd name="connsiteX4" fmla="*/ 0 w 267969"/>
                  <a:gd name="connsiteY4" fmla="*/ 0 h 43751"/>
                  <a:gd name="connsiteX5" fmla="*/ 133985 w 267969"/>
                  <a:gd name="connsiteY5" fmla="*/ 29146 h 43751"/>
                  <a:gd name="connsiteX6" fmla="*/ 14542 w 267969"/>
                  <a:gd name="connsiteY6" fmla="*/ 29146 h 43751"/>
                  <a:gd name="connsiteX7" fmla="*/ 14542 w 267969"/>
                  <a:gd name="connsiteY7" fmla="*/ 14542 h 43751"/>
                  <a:gd name="connsiteX8" fmla="*/ 133985 w 267969"/>
                  <a:gd name="connsiteY8" fmla="*/ 14542 h 43751"/>
                  <a:gd name="connsiteX9" fmla="*/ 133985 w 267969"/>
                  <a:gd name="connsiteY9" fmla="*/ 29146 h 4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969" h="43751">
                    <a:moveTo>
                      <a:pt x="0" y="0"/>
                    </a:moveTo>
                    <a:lnTo>
                      <a:pt x="0" y="43751"/>
                    </a:lnTo>
                    <a:lnTo>
                      <a:pt x="267970" y="43751"/>
                    </a:lnTo>
                    <a:lnTo>
                      <a:pt x="267970" y="0"/>
                    </a:lnTo>
                    <a:lnTo>
                      <a:pt x="0" y="0"/>
                    </a:lnTo>
                    <a:close/>
                    <a:moveTo>
                      <a:pt x="133985" y="29146"/>
                    </a:moveTo>
                    <a:lnTo>
                      <a:pt x="14542" y="29146"/>
                    </a:lnTo>
                    <a:lnTo>
                      <a:pt x="14542" y="14542"/>
                    </a:lnTo>
                    <a:lnTo>
                      <a:pt x="133985" y="14542"/>
                    </a:lnTo>
                    <a:lnTo>
                      <a:pt x="133985" y="29146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o-RO" sz="1013"/>
              </a:p>
            </p:txBody>
          </p:sp>
        </p:grpSp>
      </p:grpSp>
      <p:sp>
        <p:nvSpPr>
          <p:cNvPr id="113" name="Title 112">
            <a:extLst>
              <a:ext uri="{FF2B5EF4-FFF2-40B4-BE49-F238E27FC236}">
                <a16:creationId xmlns:a16="http://schemas.microsoft.com/office/drawing/2014/main" xmlns="" id="{75FD3D41-68E1-C19D-DB7F-4ABB279BF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331" y="3495440"/>
            <a:ext cx="1267114" cy="1788858"/>
          </a:xfrm>
          <a:noFill/>
        </p:spPr>
        <p:txBody>
          <a:bodyPr vert="horz" wrap="square" lIns="91440" tIns="0" rIns="0" bIns="0" rtlCol="0" anchor="t">
            <a:noAutofit/>
          </a:bodyPr>
          <a:lstStyle>
            <a:lvl1pPr>
              <a:defRPr lang="ro-RO" sz="135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Titlu aici pe maxim</a:t>
            </a:r>
            <a:br>
              <a:rPr lang="en-US"/>
            </a:br>
            <a:r>
              <a:rPr lang="en-US"/>
              <a:t>3 randuri</a:t>
            </a:r>
            <a:endParaRPr lang="ro-RO"/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xmlns="" id="{E365BB50-8C3E-4793-4428-ACE61C741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330" y="8124643"/>
            <a:ext cx="807530" cy="933589"/>
          </a:xfrm>
          <a:solidFill>
            <a:schemeClr val="tx2"/>
          </a:solidFill>
        </p:spPr>
        <p:txBody>
          <a:bodyPr/>
          <a:lstStyle>
            <a:lvl1pPr>
              <a:defRPr sz="563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Denumirea centrului aici</a:t>
            </a:r>
          </a:p>
        </p:txBody>
      </p:sp>
      <p:sp>
        <p:nvSpPr>
          <p:cNvPr id="119" name="Text Placeholder 115">
            <a:extLst>
              <a:ext uri="{FF2B5EF4-FFF2-40B4-BE49-F238E27FC236}">
                <a16:creationId xmlns:a16="http://schemas.microsoft.com/office/drawing/2014/main" xmlns="" id="{4362CC50-246D-213D-16D1-263FA0208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331" y="5283200"/>
            <a:ext cx="1267113" cy="805688"/>
          </a:xfrm>
          <a:solidFill>
            <a:schemeClr val="tx2"/>
          </a:solidFill>
        </p:spPr>
        <p:txBody>
          <a:bodyPr/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788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sz="675" dirty="0" err="1">
                <a:solidFill>
                  <a:schemeClr val="bg1"/>
                </a:solidFill>
              </a:rPr>
              <a:t>Subtitlul</a:t>
            </a:r>
            <a:r>
              <a:rPr lang="en-US" sz="675" dirty="0">
                <a:solidFill>
                  <a:schemeClr val="bg1"/>
                </a:solidFill>
              </a:rPr>
              <a:t> </a:t>
            </a:r>
            <a:r>
              <a:rPr lang="en-US" sz="675" dirty="0" err="1">
                <a:solidFill>
                  <a:schemeClr val="bg1"/>
                </a:solidFill>
              </a:rPr>
              <a:t>prezentării</a:t>
            </a:r>
            <a:endParaRPr lang="en-US" sz="675" dirty="0">
              <a:solidFill>
                <a:schemeClr val="bg1"/>
              </a:solidFill>
            </a:endParaRPr>
          </a:p>
          <a:p>
            <a:r>
              <a:rPr lang="en-US" sz="675" dirty="0">
                <a:solidFill>
                  <a:schemeClr val="bg1"/>
                </a:solidFill>
              </a:rPr>
              <a:t>maximum 2 </a:t>
            </a:r>
            <a:r>
              <a:rPr lang="en-US" sz="675" dirty="0" err="1">
                <a:solidFill>
                  <a:schemeClr val="bg1"/>
                </a:solidFill>
              </a:rPr>
              <a:t>rânduri</a:t>
            </a:r>
            <a:endParaRPr lang="en-US" sz="675" dirty="0">
              <a:solidFill>
                <a:schemeClr val="bg1"/>
              </a:solidFill>
            </a:endParaRPr>
          </a:p>
        </p:txBody>
      </p:sp>
      <p:grpSp>
        <p:nvGrpSpPr>
          <p:cNvPr id="7" name="Graphic 5">
            <a:extLst>
              <a:ext uri="{FF2B5EF4-FFF2-40B4-BE49-F238E27FC236}">
                <a16:creationId xmlns:a16="http://schemas.microsoft.com/office/drawing/2014/main" xmlns="" id="{AF516D3D-8E28-10A6-046B-90B8ADF862A5}"/>
              </a:ext>
            </a:extLst>
          </p:cNvPr>
          <p:cNvGrpSpPr/>
          <p:nvPr/>
        </p:nvGrpSpPr>
        <p:grpSpPr>
          <a:xfrm>
            <a:off x="1240271" y="6008631"/>
            <a:ext cx="865171" cy="3271639"/>
            <a:chOff x="2204926" y="4159821"/>
            <a:chExt cx="1538081" cy="226498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8DA3F22-9B36-604A-41DB-54CA8D925079}"/>
                </a:ext>
              </a:extLst>
            </p:cNvPr>
            <p:cNvSpPr/>
            <p:nvPr/>
          </p:nvSpPr>
          <p:spPr>
            <a:xfrm>
              <a:off x="2204926" y="4159884"/>
              <a:ext cx="768905" cy="2264918"/>
            </a:xfrm>
            <a:custGeom>
              <a:avLst/>
              <a:gdLst>
                <a:gd name="connsiteX0" fmla="*/ 381238 w 768905"/>
                <a:gd name="connsiteY0" fmla="*/ 1928749 h 2264918"/>
                <a:gd name="connsiteX1" fmla="*/ 768906 w 768905"/>
                <a:gd name="connsiteY1" fmla="*/ 2264918 h 2264918"/>
                <a:gd name="connsiteX2" fmla="*/ 768906 w 768905"/>
                <a:gd name="connsiteY2" fmla="*/ 0 h 2264918"/>
                <a:gd name="connsiteX3" fmla="*/ 381238 w 768905"/>
                <a:gd name="connsiteY3" fmla="*/ 336169 h 2264918"/>
                <a:gd name="connsiteX4" fmla="*/ 381238 w 768905"/>
                <a:gd name="connsiteY4" fmla="*/ 1928813 h 226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905" h="2264918">
                  <a:moveTo>
                    <a:pt x="381238" y="1928749"/>
                  </a:moveTo>
                  <a:lnTo>
                    <a:pt x="768906" y="2264918"/>
                  </a:lnTo>
                  <a:lnTo>
                    <a:pt x="768906" y="0"/>
                  </a:lnTo>
                  <a:cubicBezTo>
                    <a:pt x="768906" y="0"/>
                    <a:pt x="381238" y="336169"/>
                    <a:pt x="381238" y="336169"/>
                  </a:cubicBezTo>
                  <a:cubicBezTo>
                    <a:pt x="-127079" y="774002"/>
                    <a:pt x="-127079" y="1490980"/>
                    <a:pt x="381238" y="1928813"/>
                  </a:cubicBez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2613DCB-CB9D-6475-8DC9-EB2C62929341}"/>
                </a:ext>
              </a:extLst>
            </p:cNvPr>
            <p:cNvSpPr/>
            <p:nvPr/>
          </p:nvSpPr>
          <p:spPr>
            <a:xfrm>
              <a:off x="2973768" y="4159821"/>
              <a:ext cx="769238" cy="2264981"/>
            </a:xfrm>
            <a:custGeom>
              <a:avLst/>
              <a:gdLst>
                <a:gd name="connsiteX0" fmla="*/ 0 w 769238"/>
                <a:gd name="connsiteY0" fmla="*/ 63 h 2264981"/>
                <a:gd name="connsiteX1" fmla="*/ 0 w 769238"/>
                <a:gd name="connsiteY1" fmla="*/ 2264982 h 2264981"/>
                <a:gd name="connsiteX2" fmla="*/ 389001 w 769238"/>
                <a:gd name="connsiteY2" fmla="*/ 1928813 h 2264981"/>
                <a:gd name="connsiteX3" fmla="*/ 389001 w 769238"/>
                <a:gd name="connsiteY3" fmla="*/ 336169 h 2264981"/>
                <a:gd name="connsiteX4" fmla="*/ 0 w 769238"/>
                <a:gd name="connsiteY4" fmla="*/ 0 h 226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238" h="2264981">
                  <a:moveTo>
                    <a:pt x="0" y="63"/>
                  </a:moveTo>
                  <a:lnTo>
                    <a:pt x="0" y="2264982"/>
                  </a:lnTo>
                  <a:cubicBezTo>
                    <a:pt x="0" y="2264982"/>
                    <a:pt x="389001" y="1928813"/>
                    <a:pt x="389001" y="1928813"/>
                  </a:cubicBezTo>
                  <a:cubicBezTo>
                    <a:pt x="895985" y="1490980"/>
                    <a:pt x="895985" y="774001"/>
                    <a:pt x="389001" y="336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266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o-RO" sz="1013"/>
            </a:p>
          </p:txBody>
        </p:sp>
      </p:grpSp>
    </p:spTree>
    <p:extLst>
      <p:ext uri="{BB962C8B-B14F-4D97-AF65-F5344CB8AC3E}">
        <p14:creationId xmlns:p14="http://schemas.microsoft.com/office/powerpoint/2010/main" val="102516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366BD68D-E511-A0C2-C23F-4B526C1FF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D10A76-EDB5-F280-801F-73874417F2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8880" y="6522646"/>
            <a:ext cx="2787777" cy="1600439"/>
          </a:xfrm>
          <a:noFill/>
        </p:spPr>
        <p:txBody>
          <a:bodyPr wrap="square" rtlCol="0">
            <a:noAutofit/>
          </a:bodyPr>
          <a:lstStyle>
            <a:lvl1pPr>
              <a:defRPr lang="x-none" sz="1856" b="1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Titlu aici </a:t>
            </a:r>
            <a:br>
              <a:rPr lang="en-GB"/>
            </a:br>
            <a:r>
              <a:rPr lang="en-GB"/>
              <a:t>pe max 2 randuri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5E5688-79EE-A3E3-B874-7F435935CD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387" y="8215376"/>
            <a:ext cx="3862769" cy="800219"/>
          </a:xfrm>
          <a:noFill/>
        </p:spPr>
        <p:txBody>
          <a:bodyPr wrap="square" rtlCol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844" b="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en-GB"/>
              <a:t>Subtitlul prezentării</a:t>
            </a:r>
          </a:p>
          <a:p>
            <a:pPr marL="0" lvl="0"/>
            <a:r>
              <a:rPr lang="en-GB"/>
              <a:t>se poate scrie pe maximum 2 rânduri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72A6BD-2FF1-2E2F-C55C-AEBCCAB93996}"/>
              </a:ext>
            </a:extLst>
          </p:cNvPr>
          <p:cNvSpPr txBox="1"/>
          <p:nvPr/>
        </p:nvSpPr>
        <p:spPr>
          <a:xfrm rot="16200000">
            <a:off x="5788001" y="8336598"/>
            <a:ext cx="1502651" cy="2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844" dirty="0">
                <a:solidFill>
                  <a:schemeClr val="bg1"/>
                </a:solidFill>
                <a:latin typeface="Calibri" panose="020F0502020204030204" pitchFamily="34" charset="0"/>
              </a:rPr>
              <a:t>insp.gov.ro</a:t>
            </a:r>
            <a:endParaRPr lang="x-none" sz="844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8CF89C-DABE-8BCC-233F-C68629B5F8B2}"/>
              </a:ext>
            </a:extLst>
          </p:cNvPr>
          <p:cNvSpPr txBox="1"/>
          <p:nvPr/>
        </p:nvSpPr>
        <p:spPr>
          <a:xfrm>
            <a:off x="6023919" y="990328"/>
            <a:ext cx="7080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Laboratorul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Național de </a:t>
            </a:r>
          </a:p>
          <a:p>
            <a:r>
              <a:rPr lang="ro-RO" sz="675" dirty="0">
                <a:solidFill>
                  <a:schemeClr val="bg1"/>
                </a:solidFill>
                <a:latin typeface="Calibri" panose="020F0502020204030204" pitchFamily="34" charset="0"/>
              </a:rPr>
              <a:t>Sănătate Publică</a:t>
            </a:r>
            <a:endParaRPr lang="x-none" sz="675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92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17B728C-11F1-82DE-BC89-80B797CB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638479"/>
            <a:ext cx="2859786" cy="10771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Titlul capitolului</a:t>
            </a:r>
            <a:br>
              <a:rPr lang="en-GB"/>
            </a:br>
            <a:r>
              <a:rPr lang="en-GB"/>
              <a:t>se poate scrie pe</a:t>
            </a:r>
            <a:br>
              <a:rPr lang="en-GB"/>
            </a:br>
            <a:r>
              <a:rPr lang="en-GB"/>
              <a:t>maximum 3 rânduri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5B7F2D-AD2A-BD16-5FAA-9FC2B210E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386" y="2637014"/>
            <a:ext cx="5477898" cy="64455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GB"/>
              <a:t>Paragraf principal</a:t>
            </a:r>
          </a:p>
          <a:p>
            <a:pPr lvl="1"/>
            <a:r>
              <a:rPr lang="en-GB"/>
              <a:t>Nivelul doi de paragrafare</a:t>
            </a:r>
          </a:p>
          <a:p>
            <a:pPr lvl="2"/>
            <a:r>
              <a:rPr lang="en-GB"/>
              <a:t>Nivelul 3</a:t>
            </a:r>
          </a:p>
          <a:p>
            <a:pPr lvl="3"/>
            <a:r>
              <a:rPr lang="en-GB"/>
              <a:t>Nivelul 4</a:t>
            </a:r>
          </a:p>
          <a:p>
            <a:pPr lvl="4"/>
            <a:r>
              <a:rPr lang="en-GB"/>
              <a:t>Nivelul 5</a:t>
            </a:r>
          </a:p>
          <a:p>
            <a:pPr lvl="5"/>
            <a:r>
              <a:rPr lang="en-GB"/>
              <a:t>Nivelul 6</a:t>
            </a:r>
          </a:p>
          <a:p>
            <a:pPr lvl="6"/>
            <a:r>
              <a:rPr lang="en-GB"/>
              <a:t>Nivelul 7</a:t>
            </a:r>
          </a:p>
          <a:p>
            <a:pPr lvl="7"/>
            <a:r>
              <a:rPr lang="en-GB"/>
              <a:t>Nivelul 8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D86CD5-4961-22EF-FE68-26A19E9AB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9572" y="9181395"/>
            <a:ext cx="558355" cy="5274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563">
                <a:solidFill>
                  <a:srgbClr val="BFBFBF"/>
                </a:solidFill>
              </a:defRPr>
            </a:lvl1pPr>
          </a:lstStyle>
          <a:p>
            <a:fld id="{07D5D0DB-1A72-48AC-8C9D-AE3454D11D57}" type="datetimeFigureOut">
              <a:rPr lang="ro-RO" smtClean="0"/>
              <a:pPr/>
              <a:t>22.07.2024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4D448-E6FA-7EA7-8D92-F80BA8373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386" y="9181395"/>
            <a:ext cx="481974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3">
                <a:solidFill>
                  <a:srgbClr val="BFBFBF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63A69C-B9F4-5729-57E2-38C71460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872" y="9181395"/>
            <a:ext cx="210026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563" smtClean="0">
                <a:solidFill>
                  <a:schemeClr val="bg2"/>
                </a:solidFill>
              </a:defRPr>
            </a:lvl1pPr>
          </a:lstStyle>
          <a:p>
            <a:fld id="{135FAA8B-1DF9-40FE-8017-5ACA5C2AF005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BB1E16-DF38-106C-A97E-1FA673DF36E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2393572">
            <a:off x="5332355" y="1487578"/>
            <a:ext cx="1563832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>
                <a:solidFill>
                  <a:schemeClr val="accent3"/>
                </a:solidFill>
              </a:rPr>
              <a:t>TRAINING TEMPLATE ONLY!</a:t>
            </a:r>
            <a:endParaRPr lang="ro-RO" sz="1013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6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</p:sldLayoutIdLst>
  <p:txStyles>
    <p:titleStyle>
      <a:lvl1pPr algn="l" defTabSz="514350" rtl="0" eaLnBrk="1" latinLnBrk="0" hangingPunct="1">
        <a:lnSpc>
          <a:spcPct val="100000"/>
        </a:lnSpc>
        <a:spcBef>
          <a:spcPct val="0"/>
        </a:spcBef>
        <a:buNone/>
        <a:defRPr sz="900" b="1" kern="1200">
          <a:solidFill>
            <a:srgbClr val="272363"/>
          </a:solidFill>
          <a:latin typeface="+mn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ct val="110000"/>
        </a:lnSpc>
        <a:spcBef>
          <a:spcPts val="0"/>
        </a:spcBef>
        <a:spcAft>
          <a:spcPts val="675"/>
        </a:spcAft>
        <a:buFont typeface="Arial" panose="020B0604020202020204" pitchFamily="34" charset="0"/>
        <a:buNone/>
        <a:defRPr sz="788" b="1" kern="1200">
          <a:solidFill>
            <a:srgbClr val="272363"/>
          </a:solidFill>
          <a:latin typeface="+mn-lt"/>
          <a:ea typeface="+mn-ea"/>
          <a:cs typeface="+mn-cs"/>
        </a:defRPr>
      </a:lvl1pPr>
      <a:lvl2pPr marL="0" indent="0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Font typeface="Arial" panose="020B0604020202020204" pitchFamily="34" charset="0"/>
        <a:buNone/>
        <a:defRPr sz="788" b="1" kern="1200">
          <a:solidFill>
            <a:srgbClr val="939598"/>
          </a:solidFill>
          <a:latin typeface="+mn-lt"/>
          <a:ea typeface="+mn-ea"/>
          <a:cs typeface="+mn-cs"/>
        </a:defRPr>
      </a:lvl2pPr>
      <a:lvl3pPr marL="0" indent="0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Clr>
          <a:srgbClr val="808080"/>
        </a:buClr>
        <a:buFont typeface="Wingdings" panose="05000000000000000000" pitchFamily="2" charset="2"/>
        <a:buNone/>
        <a:defRPr sz="788" kern="1200">
          <a:solidFill>
            <a:srgbClr val="939598"/>
          </a:solidFill>
          <a:latin typeface="+mn-lt"/>
          <a:ea typeface="+mn-ea"/>
          <a:cs typeface="+mn-cs"/>
        </a:defRPr>
      </a:lvl3pPr>
      <a:lvl4pPr marL="97727" indent="-97334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Clr>
          <a:srgbClr val="939598"/>
        </a:buClr>
        <a:buFont typeface="Wingdings" panose="05000000000000000000" pitchFamily="2" charset="2"/>
        <a:buChar char="§"/>
        <a:defRPr sz="788" kern="1200">
          <a:solidFill>
            <a:srgbClr val="939598"/>
          </a:solidFill>
          <a:latin typeface="+mn-lt"/>
          <a:ea typeface="+mn-ea"/>
          <a:cs typeface="+mn-cs"/>
        </a:defRPr>
      </a:lvl4pPr>
      <a:lvl5pPr marL="195453" indent="-97727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Font typeface="Helvetica" panose="020B0604020202030204" pitchFamily="34" charset="0"/>
        <a:buChar char="-"/>
        <a:defRPr sz="788" kern="1200">
          <a:solidFill>
            <a:srgbClr val="939598"/>
          </a:solidFill>
          <a:latin typeface="+mn-lt"/>
          <a:ea typeface="+mn-ea"/>
          <a:cs typeface="+mn-cs"/>
        </a:defRPr>
      </a:lvl5pPr>
      <a:lvl6pPr marL="0" indent="0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Font typeface="Arial" panose="020B0604020202020204" pitchFamily="34" charset="0"/>
        <a:buNone/>
        <a:defRPr sz="900" b="1" kern="1200" cap="all" baseline="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Font typeface="Arial" panose="020B0604020202020204" pitchFamily="34" charset="0"/>
        <a:buNone/>
        <a:defRPr sz="900" b="1" kern="1200" cap="all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514350" rtl="0" eaLnBrk="1" latinLnBrk="0" hangingPunct="1">
        <a:lnSpc>
          <a:spcPct val="110000"/>
        </a:lnSpc>
        <a:spcBef>
          <a:spcPts val="169"/>
        </a:spcBef>
        <a:spcAft>
          <a:spcPts val="169"/>
        </a:spcAft>
        <a:buFont typeface="Arial" panose="020B0604020202020204" pitchFamily="34" charset="0"/>
        <a:buNone/>
        <a:defRPr sz="900" b="1" kern="1200" cap="all" baseline="0">
          <a:solidFill>
            <a:schemeClr val="accent3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re 17"/>
          <p:cNvGrpSpPr/>
          <p:nvPr/>
        </p:nvGrpSpPr>
        <p:grpSpPr>
          <a:xfrm>
            <a:off x="0" y="-15791"/>
            <a:ext cx="6858000" cy="9920358"/>
            <a:chOff x="0" y="-15791"/>
            <a:chExt cx="6858000" cy="9920358"/>
          </a:xfrm>
        </p:grpSpPr>
        <p:sp>
          <p:nvSpPr>
            <p:cNvPr id="16" name="Dreptunghi 15"/>
            <p:cNvSpPr/>
            <p:nvPr/>
          </p:nvSpPr>
          <p:spPr>
            <a:xfrm>
              <a:off x="0" y="-15791"/>
              <a:ext cx="6858000" cy="9920358"/>
            </a:xfrm>
            <a:prstGeom prst="rect">
              <a:avLst/>
            </a:prstGeom>
            <a:gradFill flip="none" rotWithShape="1">
              <a:gsLst>
                <a:gs pos="0">
                  <a:srgbClr val="01B69B"/>
                </a:gs>
                <a:gs pos="100000">
                  <a:srgbClr val="262262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7" name="Dreptunghi 16"/>
            <p:cNvSpPr/>
            <p:nvPr/>
          </p:nvSpPr>
          <p:spPr>
            <a:xfrm>
              <a:off x="253056" y="284206"/>
              <a:ext cx="6333095" cy="9376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7" name="Dreptunghi 6"/>
          <p:cNvSpPr/>
          <p:nvPr/>
        </p:nvSpPr>
        <p:spPr>
          <a:xfrm>
            <a:off x="253055" y="9156279"/>
            <a:ext cx="1563181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600"/>
          </a:p>
        </p:txBody>
      </p:sp>
      <p:sp>
        <p:nvSpPr>
          <p:cNvPr id="11" name="TextBox 1"/>
          <p:cNvSpPr txBox="1"/>
          <p:nvPr/>
        </p:nvSpPr>
        <p:spPr>
          <a:xfrm>
            <a:off x="5074905" y="9154266"/>
            <a:ext cx="117620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81"/>
              </a:spcBef>
            </a:pPr>
            <a:r>
              <a:rPr lang="fr-FR" sz="12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sz="12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fr-FR" sz="12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Județul</a:t>
            </a:r>
            <a:endParaRPr lang="ro-RO" sz="12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53056" y="9024142"/>
            <a:ext cx="2067720" cy="5001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281"/>
              </a:spcBef>
            </a:pPr>
            <a:r>
              <a:rPr lang="fr-FR" sz="1200" dirty="0" err="1" smtClean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Ministerul</a:t>
            </a:r>
            <a:endParaRPr lang="ro-RO" sz="1200" dirty="0" smtClean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81"/>
              </a:spcBef>
            </a:pPr>
            <a:r>
              <a:rPr lang="fr-FR" sz="1200" dirty="0" err="1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Sănătății</a:t>
            </a:r>
            <a:endParaRPr lang="ro-RO" sz="12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SIGLA_GUVERNULUI_ROMÂNIEI-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7" y="8295341"/>
            <a:ext cx="705419" cy="705418"/>
          </a:xfrm>
          <a:prstGeom prst="rect">
            <a:avLst/>
          </a:prstGeom>
          <a:noFill/>
        </p:spPr>
      </p:pic>
      <p:pic>
        <p:nvPicPr>
          <p:cNvPr id="9" name="Imagin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25241" r="47524" b="45584"/>
          <a:stretch/>
        </p:blipFill>
        <p:spPr>
          <a:xfrm>
            <a:off x="3017184" y="8300099"/>
            <a:ext cx="630191" cy="695901"/>
          </a:xfrm>
          <a:prstGeom prst="rect">
            <a:avLst/>
          </a:prstGeom>
        </p:spPr>
      </p:pic>
      <p:sp>
        <p:nvSpPr>
          <p:cNvPr id="14" name="TextBox 1"/>
          <p:cNvSpPr txBox="1"/>
          <p:nvPr/>
        </p:nvSpPr>
        <p:spPr>
          <a:xfrm>
            <a:off x="2209800" y="9043377"/>
            <a:ext cx="260672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281"/>
              </a:spcBef>
            </a:pPr>
            <a:r>
              <a:rPr lang="ro-RO" sz="1200" dirty="0" smtClean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Institutul  Național de </a:t>
            </a:r>
            <a:r>
              <a:rPr lang="fr-FR" sz="1200" dirty="0" err="1" smtClean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Sănătate</a:t>
            </a:r>
            <a:r>
              <a:rPr lang="fr-FR" sz="1200" dirty="0" smtClean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Publică</a:t>
            </a:r>
            <a:r>
              <a:rPr lang="fr-FR" sz="12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12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reptunghi 18"/>
          <p:cNvSpPr/>
          <p:nvPr/>
        </p:nvSpPr>
        <p:spPr>
          <a:xfrm>
            <a:off x="533230" y="2640031"/>
            <a:ext cx="5791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1B69B"/>
                </a:solidFill>
              </a:rPr>
              <a:t>ZILNIC UN PAS ÎN PLUS PENTRU SĂNĂTATE</a:t>
            </a:r>
            <a:endParaRPr lang="ro-RO" dirty="0">
              <a:solidFill>
                <a:srgbClr val="01B69B"/>
              </a:solidFill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1884267" y="464045"/>
            <a:ext cx="2932261" cy="21759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28586" tIns="64291" rIns="128586" bIns="6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262262"/>
                </a:solidFill>
              </a:rPr>
              <a:t>PROMOVAREA ACTIVITĂȚII FIZICE</a:t>
            </a:r>
            <a:endParaRPr lang="ro-RO" sz="2800" dirty="0">
              <a:solidFill>
                <a:srgbClr val="262262"/>
              </a:solidFill>
            </a:endParaRPr>
          </a:p>
          <a:p>
            <a:pPr algn="ctr" fontAlgn="base"/>
            <a:r>
              <a:rPr lang="ro-RO" sz="2000" b="1" dirty="0" smtClean="0">
                <a:solidFill>
                  <a:srgbClr val="262262"/>
                </a:solidFill>
                <a:latin typeface="Arial Narrow" panose="020B0606020202030204" pitchFamily="34" charset="0"/>
                <a:ea typeface="GungsuhChe"/>
                <a:cs typeface="Arial" panose="020B0604020202020204" pitchFamily="34" charset="0"/>
              </a:rPr>
              <a:t>-septembrie 2024-</a:t>
            </a:r>
            <a:endParaRPr lang="ro-RO" sz="7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900" dirty="0">
                <a:solidFill>
                  <a:srgbClr val="26226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o-RO" sz="9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reptunghi 20"/>
          <p:cNvSpPr/>
          <p:nvPr/>
        </p:nvSpPr>
        <p:spPr>
          <a:xfrm>
            <a:off x="566773" y="7423451"/>
            <a:ext cx="5791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err="1">
                <a:solidFill>
                  <a:srgbClr val="002060"/>
                </a:solidFill>
              </a:rPr>
              <a:t>Acest</a:t>
            </a:r>
            <a:r>
              <a:rPr lang="en-US" sz="1600" b="1" dirty="0">
                <a:solidFill>
                  <a:srgbClr val="002060"/>
                </a:solidFill>
              </a:rPr>
              <a:t> pliant se </a:t>
            </a:r>
            <a:r>
              <a:rPr lang="en-US" sz="1600" b="1" dirty="0" err="1">
                <a:solidFill>
                  <a:srgbClr val="002060"/>
                </a:solidFill>
              </a:rPr>
              <a:t>adresează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adulților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ro-RO" sz="1600" b="1" dirty="0" smtClean="0">
                <a:solidFill>
                  <a:srgbClr val="002060"/>
                </a:solidFill>
              </a:rPr>
              <a:t>cu </a:t>
            </a:r>
            <a:r>
              <a:rPr lang="ro-RO" sz="1600" b="1" dirty="0">
                <a:solidFill>
                  <a:srgbClr val="002060"/>
                </a:solidFill>
              </a:rPr>
              <a:t>vârsta între </a:t>
            </a:r>
            <a:r>
              <a:rPr lang="en-US" sz="1600" b="1" dirty="0" smtClean="0">
                <a:solidFill>
                  <a:srgbClr val="002060"/>
                </a:solidFill>
              </a:rPr>
              <a:t>18-64 </a:t>
            </a:r>
            <a:r>
              <a:rPr lang="en-US" sz="1600" b="1" dirty="0">
                <a:solidFill>
                  <a:srgbClr val="002060"/>
                </a:solidFill>
              </a:rPr>
              <a:t>de </a:t>
            </a:r>
            <a:r>
              <a:rPr lang="en-US" sz="1600" b="1" dirty="0" err="1">
                <a:solidFill>
                  <a:srgbClr val="002060"/>
                </a:solidFill>
              </a:rPr>
              <a:t>ani</a:t>
            </a:r>
            <a:endParaRPr lang="ro-RO" sz="1600" dirty="0">
              <a:solidFill>
                <a:srgbClr val="002060"/>
              </a:solidFill>
            </a:endParaRPr>
          </a:p>
        </p:txBody>
      </p:sp>
      <p:pic>
        <p:nvPicPr>
          <p:cNvPr id="15" name="Imagin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4"/>
          <a:stretch/>
        </p:blipFill>
        <p:spPr>
          <a:xfrm>
            <a:off x="1621262" y="3176366"/>
            <a:ext cx="1736203" cy="4172415"/>
          </a:xfrm>
          <a:prstGeom prst="rect">
            <a:avLst/>
          </a:prstGeom>
        </p:spPr>
      </p:pic>
      <p:pic>
        <p:nvPicPr>
          <p:cNvPr id="24" name="Imagin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8"/>
          <a:stretch/>
        </p:blipFill>
        <p:spPr>
          <a:xfrm flipH="1">
            <a:off x="3390551" y="3568643"/>
            <a:ext cx="2125637" cy="31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re 17"/>
          <p:cNvGrpSpPr/>
          <p:nvPr/>
        </p:nvGrpSpPr>
        <p:grpSpPr>
          <a:xfrm>
            <a:off x="0" y="-15791"/>
            <a:ext cx="6858000" cy="9920358"/>
            <a:chOff x="0" y="-15791"/>
            <a:chExt cx="6858000" cy="9920358"/>
          </a:xfrm>
        </p:grpSpPr>
        <p:sp>
          <p:nvSpPr>
            <p:cNvPr id="16" name="Dreptunghi 15"/>
            <p:cNvSpPr/>
            <p:nvPr/>
          </p:nvSpPr>
          <p:spPr>
            <a:xfrm>
              <a:off x="0" y="-15791"/>
              <a:ext cx="6858000" cy="9920358"/>
            </a:xfrm>
            <a:prstGeom prst="rect">
              <a:avLst/>
            </a:prstGeom>
            <a:gradFill flip="none" rotWithShape="1">
              <a:gsLst>
                <a:gs pos="0">
                  <a:srgbClr val="01B69B"/>
                </a:gs>
                <a:gs pos="100000">
                  <a:srgbClr val="262262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7" name="Dreptunghi 16"/>
            <p:cNvSpPr/>
            <p:nvPr/>
          </p:nvSpPr>
          <p:spPr>
            <a:xfrm>
              <a:off x="253056" y="284206"/>
              <a:ext cx="6333095" cy="9376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19" name="Dreptunghi 18"/>
          <p:cNvSpPr/>
          <p:nvPr/>
        </p:nvSpPr>
        <p:spPr>
          <a:xfrm>
            <a:off x="7809" y="644551"/>
            <a:ext cx="2782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smtClean="0">
                <a:solidFill>
                  <a:srgbClr val="01B69B"/>
                </a:solidFill>
              </a:rPr>
              <a:t>MESAJE CHEIE</a:t>
            </a:r>
            <a:endParaRPr lang="ro-RO" dirty="0">
              <a:solidFill>
                <a:srgbClr val="01B69B"/>
              </a:solidFill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5151"/>
              </p:ext>
            </p:extLst>
          </p:nvPr>
        </p:nvGraphicFramePr>
        <p:xfrm>
          <a:off x="574589" y="1195219"/>
          <a:ext cx="5708822" cy="7375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8822"/>
              </a:tblGrid>
              <a:tr h="478747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 smtClean="0">
                          <a:solidFill>
                            <a:schemeClr val="bg1"/>
                          </a:solidFill>
                        </a:rPr>
                        <a:t>1.</a:t>
                      </a:r>
                      <a:r>
                        <a:rPr lang="ro-RO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Fii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activ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în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fiecare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zi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! </a:t>
                      </a:r>
                      <a:endParaRPr lang="ro-RO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101119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chemeClr val="tx2"/>
                          </a:solidFill>
                        </a:rPr>
                        <a:t>- Mergi</a:t>
                      </a:r>
                      <a:r>
                        <a:rPr lang="ro-RO" sz="105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pe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jos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sau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cu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bicicleta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la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și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de la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servici</a:t>
                      </a:r>
                      <a:r>
                        <a:rPr lang="ro-RO" sz="1050" b="1" dirty="0" smtClean="0">
                          <a:solidFill>
                            <a:schemeClr val="tx2"/>
                          </a:solidFill>
                        </a:rPr>
                        <a:t>u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. </a:t>
                      </a:r>
                      <a:endParaRPr lang="ro-RO" sz="105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chemeClr val="tx2"/>
                          </a:solidFill>
                        </a:rPr>
                        <a:t>- C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oboară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o-RO" sz="1050" b="1" dirty="0" smtClean="0">
                          <a:solidFill>
                            <a:schemeClr val="tx2"/>
                          </a:solidFill>
                        </a:rPr>
                        <a:t>din mijloacele</a:t>
                      </a:r>
                      <a:r>
                        <a:rPr lang="ro-RO" sz="1050" b="1" baseline="0" dirty="0" smtClean="0">
                          <a:solidFill>
                            <a:schemeClr val="tx2"/>
                          </a:solidFill>
                        </a:rPr>
                        <a:t> de transport în comun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înainte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de a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ajunge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la destinație.</a:t>
                      </a:r>
                      <a:endParaRPr lang="ro-RO" sz="105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chemeClr val="tx2"/>
                          </a:solidFill>
                        </a:rPr>
                        <a:t>- Folosește scările în locul liftului.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chemeClr val="tx2"/>
                          </a:solidFill>
                        </a:rPr>
                        <a:t>-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Lucrează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o-RO" sz="1050" b="1" dirty="0" smtClean="0">
                          <a:solidFill>
                            <a:schemeClr val="tx2"/>
                          </a:solidFill>
                        </a:rPr>
                        <a:t>fizic în gospodărie. 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chemeClr val="tx2"/>
                          </a:solidFill>
                        </a:rPr>
                        <a:t>- Organizează pauze active la serviciu -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exerciții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de stretching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în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birou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plimbări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activități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fizice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de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grup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concursuri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sportive, de </a:t>
                      </a:r>
                      <a:r>
                        <a:rPr lang="en-US" sz="1050" b="1" dirty="0" err="1" smtClean="0">
                          <a:solidFill>
                            <a:schemeClr val="tx2"/>
                          </a:solidFill>
                        </a:rPr>
                        <a:t>dans</a:t>
                      </a:r>
                      <a:r>
                        <a:rPr lang="en-US" sz="1050" b="1" dirty="0" smtClean="0">
                          <a:solidFill>
                            <a:schemeClr val="tx2"/>
                          </a:solidFill>
                        </a:rPr>
                        <a:t> etc.</a:t>
                      </a:r>
                      <a:endParaRPr lang="ro-RO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8747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 smtClean="0">
                          <a:solidFill>
                            <a:schemeClr val="bg1"/>
                          </a:solidFill>
                        </a:rPr>
                        <a:t>2.</a:t>
                      </a:r>
                      <a:r>
                        <a:rPr lang="ro-RO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Practică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în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mod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regulat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activit</a:t>
                      </a:r>
                      <a:r>
                        <a:rPr lang="ro-RO" sz="1400" b="1" dirty="0" smtClean="0">
                          <a:solidFill>
                            <a:schemeClr val="bg1"/>
                          </a:solidFill>
                        </a:rPr>
                        <a:t>ăți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fizic</a:t>
                      </a:r>
                      <a:r>
                        <a:rPr lang="ro-RO" sz="14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r>
                        <a:rPr lang="ro-RO" sz="1400" b="1" baseline="0" dirty="0" smtClean="0">
                          <a:solidFill>
                            <a:schemeClr val="bg1"/>
                          </a:solidFill>
                        </a:rPr>
                        <a:t> !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ro-RO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101119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ctivitate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fizică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MODERATĂ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cel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puțin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30 de minute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zi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plimbări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grădinărit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activități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casnice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urcat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scări</a:t>
                      </a:r>
                      <a:r>
                        <a:rPr lang="ro-RO" sz="1050" b="1" baseline="0" dirty="0" smtClean="0">
                          <a:solidFill>
                            <a:srgbClr val="002060"/>
                          </a:solidFill>
                        </a:rPr>
                        <a:t> etc., chiar și 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în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sesiuni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de 10-15 minute.</a:t>
                      </a:r>
                      <a:endParaRPr lang="ro-RO" sz="105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ctivitate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fizică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INTENSĂ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cel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puțin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3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ori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săptămână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ro-RO" sz="105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înot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ciclism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alergare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sporturi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cu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mingea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o-RO" sz="105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A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ctivități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fizice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de</a:t>
                      </a:r>
                      <a:r>
                        <a:rPr lang="ro-RO" sz="1050" b="1" baseline="0" dirty="0" smtClean="0">
                          <a:solidFill>
                            <a:srgbClr val="002060"/>
                          </a:solidFill>
                        </a:rPr>
                        <a:t> FORȚĂ 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2-3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zile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săptămână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ro-RO" sz="105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xerciții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cu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greutăți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cu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banda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elastic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la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aparate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flotări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abdomene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etc.</a:t>
                      </a:r>
                      <a:endParaRPr lang="ro-R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8747">
                <a:tc>
                  <a:txBody>
                    <a:bodyPr/>
                    <a:lstStyle/>
                    <a:p>
                      <a:pPr algn="l"/>
                      <a:r>
                        <a:rPr lang="ro-RO" sz="2400" b="1" dirty="0" smtClean="0">
                          <a:solidFill>
                            <a:schemeClr val="bg1"/>
                          </a:solidFill>
                        </a:rPr>
                        <a:t>3.</a:t>
                      </a:r>
                      <a:r>
                        <a:rPr lang="ro-RO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Fii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activ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împreună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cu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prietenii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și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familia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!</a:t>
                      </a:r>
                      <a:endParaRPr lang="ro-RO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98434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Vei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atinge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obiectivele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propuse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cu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sprijinul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celor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dragi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.</a:t>
                      </a:r>
                      <a:endParaRPr lang="ro-RO" sz="105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-Implică</a:t>
                      </a:r>
                      <a:r>
                        <a:rPr lang="ro-RO" sz="1050" b="1" baseline="0" dirty="0" smtClean="0">
                          <a:solidFill>
                            <a:srgbClr val="002060"/>
                          </a:solidFill>
                        </a:rPr>
                        <a:t> prietenii și/sau familia în practicarea activităților fizice.</a:t>
                      </a:r>
                      <a:endParaRPr lang="en-US" sz="105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8747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 smtClean="0">
                          <a:solidFill>
                            <a:schemeClr val="bg1"/>
                          </a:solidFill>
                        </a:rPr>
                        <a:t>4.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Începe</a:t>
                      </a:r>
                      <a:r>
                        <a:rPr lang="ro-RO" sz="1400" b="1" baseline="0" dirty="0" smtClean="0">
                          <a:solidFill>
                            <a:schemeClr val="bg1"/>
                          </a:solidFill>
                        </a:rPr>
                        <a:t> acum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!</a:t>
                      </a:r>
                      <a:endParaRPr lang="ro-RO" sz="105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101119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Alege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activități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fizice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care îți fac plăcere</a:t>
                      </a:r>
                      <a:r>
                        <a:rPr lang="ro-RO" sz="1050" b="1" baseline="0" dirty="0" smtClean="0">
                          <a:solidFill>
                            <a:srgbClr val="002060"/>
                          </a:solidFill>
                        </a:rPr>
                        <a:t> și stabilește țeluri realiste.</a:t>
                      </a:r>
                      <a:endParaRPr lang="ro-RO" sz="105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Integrează activitățile fizice în viața cotidiană.</a:t>
                      </a:r>
                      <a:endParaRPr lang="ro-RO" sz="105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ro-RO" sz="1050" b="1" baseline="0" dirty="0" smtClean="0">
                          <a:solidFill>
                            <a:srgbClr val="002060"/>
                          </a:solidFill>
                        </a:rPr>
                        <a:t>Î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ncepe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cu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activități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mai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ușoare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,</a:t>
                      </a:r>
                      <a:r>
                        <a:rPr lang="ro-RO" sz="105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de ex. 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p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limbări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de 10 minute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în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2-3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zile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săptămână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apoi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după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câteva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săptămâni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crești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durata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la 15 minute,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 în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ritm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mai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alert. </a:t>
                      </a:r>
                      <a:endParaRPr lang="ro-RO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6770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b="1" dirty="0" smtClean="0">
                          <a:solidFill>
                            <a:schemeClr val="bg1"/>
                          </a:solidFill>
                        </a:rPr>
                        <a:t>5.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Întreabă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</a:rPr>
                        <a:t>medicul</a:t>
                      </a:r>
                      <a:r>
                        <a:rPr lang="ro-RO" sz="1400" b="1" dirty="0" smtClean="0">
                          <a:solidFill>
                            <a:schemeClr val="bg1"/>
                          </a:solidFill>
                        </a:rPr>
                        <a:t>!</a:t>
                      </a:r>
                      <a:endParaRPr lang="ro-RO" sz="105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101119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Întreabă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medicul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despre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activitățile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fizice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recomandate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în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diferite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afecțiuni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cronice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! </a:t>
                      </a:r>
                      <a:endParaRPr lang="ro-RO" sz="105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Activit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ățile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fizic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orice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intensitate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oferă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beneficii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pentru</a:t>
                      </a:r>
                      <a:r>
                        <a:rPr lang="en-US" sz="105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050" b="1" dirty="0" err="1" smtClean="0">
                          <a:solidFill>
                            <a:srgbClr val="002060"/>
                          </a:solidFill>
                        </a:rPr>
                        <a:t>sănătate</a:t>
                      </a:r>
                      <a:r>
                        <a:rPr lang="ro-RO" sz="105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o-RO" sz="105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5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re 17"/>
          <p:cNvGrpSpPr/>
          <p:nvPr/>
        </p:nvGrpSpPr>
        <p:grpSpPr>
          <a:xfrm>
            <a:off x="0" y="-15791"/>
            <a:ext cx="6858000" cy="9920358"/>
            <a:chOff x="0" y="-15791"/>
            <a:chExt cx="6858000" cy="9920358"/>
          </a:xfrm>
        </p:grpSpPr>
        <p:sp>
          <p:nvSpPr>
            <p:cNvPr id="16" name="Dreptunghi 15"/>
            <p:cNvSpPr/>
            <p:nvPr/>
          </p:nvSpPr>
          <p:spPr>
            <a:xfrm>
              <a:off x="0" y="-15791"/>
              <a:ext cx="6858000" cy="9920358"/>
            </a:xfrm>
            <a:prstGeom prst="rect">
              <a:avLst/>
            </a:prstGeom>
            <a:gradFill flip="none" rotWithShape="1">
              <a:gsLst>
                <a:gs pos="0">
                  <a:srgbClr val="01B69B"/>
                </a:gs>
                <a:gs pos="100000">
                  <a:srgbClr val="262262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7" name="Dreptunghi 16"/>
            <p:cNvSpPr/>
            <p:nvPr/>
          </p:nvSpPr>
          <p:spPr>
            <a:xfrm>
              <a:off x="253056" y="284206"/>
              <a:ext cx="6333095" cy="9376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124681"/>
              </p:ext>
            </p:extLst>
          </p:nvPr>
        </p:nvGraphicFramePr>
        <p:xfrm>
          <a:off x="574588" y="315073"/>
          <a:ext cx="4355757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757"/>
              </a:tblGrid>
              <a:tr h="23764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Motive </a:t>
                      </a:r>
                      <a:r>
                        <a:rPr lang="ro-RO" sz="2400" b="1" dirty="0" smtClean="0"/>
                        <a:t>pentru practicarea activităților fizice</a:t>
                      </a:r>
                      <a:endParaRPr lang="ro-RO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6594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 smtClean="0"/>
                        <a:t>Îți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vei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îmbunătăți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aspectul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fizic</a:t>
                      </a:r>
                      <a:endParaRPr lang="ro-RO" sz="1600" dirty="0" smtClean="0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 smtClean="0"/>
                        <a:t>Vei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scăpa</a:t>
                      </a:r>
                      <a:r>
                        <a:rPr lang="en-US" sz="1600" b="1" dirty="0" smtClean="0"/>
                        <a:t> de </a:t>
                      </a:r>
                      <a:r>
                        <a:rPr lang="en-US" sz="1600" b="1" dirty="0" err="1" smtClean="0"/>
                        <a:t>kilograme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</a:rPr>
                        <a:t>le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în</a:t>
                      </a:r>
                      <a:r>
                        <a:rPr lang="en-US" sz="1600" b="1" dirty="0" smtClean="0"/>
                        <a:t> plus</a:t>
                      </a:r>
                      <a:endParaRPr lang="ro-RO" sz="1600" dirty="0" smtClean="0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 smtClean="0"/>
                        <a:t>Te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vei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simți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mai</a:t>
                      </a:r>
                      <a:r>
                        <a:rPr lang="en-US" sz="1600" b="1" dirty="0" smtClean="0"/>
                        <a:t> bine – </a:t>
                      </a:r>
                      <a:r>
                        <a:rPr lang="en-US" sz="1600" b="1" dirty="0" err="1" smtClean="0"/>
                        <a:t>vei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avea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mai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multă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energie</a:t>
                      </a:r>
                      <a:endParaRPr lang="ro-RO" sz="1600" dirty="0" smtClean="0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 smtClean="0"/>
                        <a:t>Vei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avea</a:t>
                      </a:r>
                      <a:r>
                        <a:rPr lang="en-US" sz="1600" b="1" dirty="0" smtClean="0"/>
                        <a:t> o stare de </a:t>
                      </a:r>
                      <a:r>
                        <a:rPr lang="en-US" sz="1600" b="1" dirty="0" err="1" smtClean="0"/>
                        <a:t>sănătate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mai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bună</a:t>
                      </a:r>
                      <a:endParaRPr lang="ro-RO" sz="1600" dirty="0" smtClean="0"/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 smtClean="0"/>
                        <a:t>Vei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avea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mai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multă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încredere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în</a:t>
                      </a:r>
                      <a:r>
                        <a:rPr lang="en-US" sz="1600" b="1" dirty="0" smtClean="0"/>
                        <a:t> tine</a:t>
                      </a:r>
                      <a:endParaRPr lang="ro-RO" sz="1600" b="1" dirty="0" smtClean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Imagin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17" b="65394" l="0" r="3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772" r="64677" b="35051"/>
          <a:stretch/>
        </p:blipFill>
        <p:spPr>
          <a:xfrm>
            <a:off x="8390238" y="1577565"/>
            <a:ext cx="889686" cy="492183"/>
          </a:xfrm>
          <a:prstGeom prst="rect">
            <a:avLst/>
          </a:prstGeom>
        </p:spPr>
      </p:pic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210332"/>
              </p:ext>
            </p:extLst>
          </p:nvPr>
        </p:nvGraphicFramePr>
        <p:xfrm>
          <a:off x="2062131" y="6095552"/>
          <a:ext cx="4355757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757"/>
              </a:tblGrid>
              <a:tr h="237649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Efecte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pozitive</a:t>
                      </a:r>
                      <a:r>
                        <a:rPr lang="en-US" sz="2400" b="1" dirty="0" smtClean="0"/>
                        <a:t> ale </a:t>
                      </a:r>
                      <a:r>
                        <a:rPr lang="en-US" sz="2400" b="1" dirty="0" err="1" smtClean="0"/>
                        <a:t>activități</a:t>
                      </a:r>
                      <a:r>
                        <a:rPr lang="ro-RO" sz="2400" b="1" dirty="0" smtClean="0"/>
                        <a:t>lor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fizice</a:t>
                      </a:r>
                      <a:r>
                        <a:rPr lang="en-US" sz="2400" b="1" dirty="0" smtClean="0"/>
                        <a:t> (OMS):</a:t>
                      </a:r>
                      <a:endParaRPr lang="ro-RO" sz="2400" dirty="0" smtClean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46594">
                <a:tc>
                  <a:txBody>
                    <a:bodyPr/>
                    <a:lstStyle/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riscul</a:t>
                      </a:r>
                      <a:r>
                        <a:rPr lang="en-US" sz="1600" b="1" dirty="0" smtClean="0"/>
                        <a:t> de </a:t>
                      </a:r>
                      <a:r>
                        <a:rPr lang="en-US" sz="1600" b="1" dirty="0" err="1" smtClean="0"/>
                        <a:t>mortalitate</a:t>
                      </a:r>
                      <a:endParaRPr lang="ro-RO" sz="1600" b="1" dirty="0" smtClean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frecvența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unor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tipuri</a:t>
                      </a:r>
                      <a:r>
                        <a:rPr lang="en-US" sz="1600" b="1" dirty="0" smtClean="0"/>
                        <a:t> de </a:t>
                      </a:r>
                      <a:r>
                        <a:rPr lang="en-US" sz="1600" b="1" dirty="0" err="1" smtClean="0"/>
                        <a:t>cancere</a:t>
                      </a:r>
                      <a:r>
                        <a:rPr lang="en-US" sz="1600" b="1" dirty="0" smtClean="0"/>
                        <a:t> </a:t>
                      </a:r>
                      <a:endParaRPr lang="ro-RO" sz="1600" b="1" dirty="0" smtClean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frecvența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hipertensiunii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arteriale</a:t>
                      </a:r>
                      <a:endParaRPr lang="ro-RO" sz="1600" dirty="0" smtClean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riscul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căderilor</a:t>
                      </a:r>
                      <a:endParaRPr lang="ro-RO" sz="1600" dirty="0" smtClean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declinul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cognitiv</a:t>
                      </a:r>
                      <a:r>
                        <a:rPr lang="ro-RO" sz="1600" b="1" dirty="0" smtClean="0"/>
                        <a:t> prin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îmbunătăț</a:t>
                      </a:r>
                      <a:r>
                        <a:rPr lang="ro-RO" sz="1600" b="1" dirty="0" smtClean="0"/>
                        <a:t>irea 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memori</a:t>
                      </a:r>
                      <a:r>
                        <a:rPr lang="ro-RO" sz="1600" b="1" dirty="0" smtClean="0"/>
                        <a:t>ei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atenți</a:t>
                      </a:r>
                      <a:r>
                        <a:rPr lang="ro-RO" sz="1600" b="1" dirty="0" smtClean="0"/>
                        <a:t>ei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capacit</a:t>
                      </a:r>
                      <a:r>
                        <a:rPr lang="ro-RO" sz="1600" b="1" dirty="0" smtClean="0"/>
                        <a:t>ății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smtClean="0"/>
                        <a:t>de </a:t>
                      </a:r>
                      <a:r>
                        <a:rPr lang="en-US" sz="1600" b="1" dirty="0" err="1" smtClean="0"/>
                        <a:t>învățare</a:t>
                      </a:r>
                      <a:endParaRPr lang="ro-RO" sz="1600" dirty="0" smtClean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frecvența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anxiet</a:t>
                      </a:r>
                      <a:r>
                        <a:rPr lang="ro-RO" sz="1600" b="1" dirty="0" smtClean="0"/>
                        <a:t>ății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și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depresie</a:t>
                      </a:r>
                      <a:r>
                        <a:rPr lang="ro-RO" sz="1600" b="1" dirty="0" smtClean="0"/>
                        <a:t>i</a:t>
                      </a:r>
                      <a:r>
                        <a:rPr lang="en-US" sz="1600" b="1" dirty="0" smtClean="0"/>
                        <a:t> </a:t>
                      </a:r>
                      <a:endParaRPr lang="ro-RO" sz="1600" dirty="0" smtClean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frecvența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insomniilor</a:t>
                      </a:r>
                      <a:endParaRPr lang="ro-RO" sz="1600" dirty="0" smtClean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ro-RO" sz="1600" b="1" baseline="0" dirty="0" smtClean="0"/>
                        <a:t> </a:t>
                      </a:r>
                      <a:r>
                        <a:rPr lang="en-US" sz="1600" b="1" dirty="0" err="1" smtClean="0"/>
                        <a:t>riscul</a:t>
                      </a:r>
                      <a:r>
                        <a:rPr lang="en-US" sz="1600" b="1" dirty="0" smtClean="0"/>
                        <a:t> de </a:t>
                      </a:r>
                      <a:r>
                        <a:rPr lang="en-US" sz="1600" b="1" dirty="0" err="1" smtClean="0"/>
                        <a:t>obezitate</a:t>
                      </a:r>
                      <a:r>
                        <a:rPr lang="en-US" sz="1600" b="1" dirty="0" smtClean="0"/>
                        <a:t> </a:t>
                      </a:r>
                      <a:endParaRPr lang="ro-RO" sz="1600" dirty="0" smtClean="0"/>
                    </a:p>
                    <a:p>
                      <a:pPr marL="285750" indent="-285750">
                        <a:buFont typeface="Calibri" panose="020F0502020204030204" pitchFamily="34" charset="0"/>
                        <a:buChar char="↓"/>
                      </a:pPr>
                      <a:r>
                        <a:rPr lang="en-US" sz="1600" b="1" dirty="0" err="1" smtClean="0"/>
                        <a:t>Scad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frecvența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diabetului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zaharat</a:t>
                      </a:r>
                      <a:r>
                        <a:rPr lang="en-US" sz="1600" b="1" dirty="0" smtClean="0"/>
                        <a:t> de tip 2</a:t>
                      </a:r>
                      <a:endParaRPr lang="ro-RO" sz="1600" b="1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24484"/>
              </p:ext>
            </p:extLst>
          </p:nvPr>
        </p:nvGraphicFramePr>
        <p:xfrm>
          <a:off x="609343" y="2925247"/>
          <a:ext cx="583238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389"/>
              </a:tblGrid>
              <a:tr h="237649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/>
                        <a:t>Factori</a:t>
                      </a:r>
                      <a:r>
                        <a:rPr lang="ro-RO" sz="2400" b="1" dirty="0" smtClean="0"/>
                        <a:t>/afecțiuni </a:t>
                      </a:r>
                      <a:r>
                        <a:rPr lang="en-US" sz="2400" b="1" dirty="0" smtClean="0"/>
                        <a:t>care </a:t>
                      </a:r>
                      <a:r>
                        <a:rPr lang="ro-RO" sz="2400" b="1" dirty="0" smtClean="0"/>
                        <a:t>necesită consult medical specializat și recomandarea </a:t>
                      </a:r>
                      <a:r>
                        <a:rPr lang="en-US" sz="2400" b="1" dirty="0" err="1" smtClean="0"/>
                        <a:t>practic</a:t>
                      </a:r>
                      <a:r>
                        <a:rPr lang="ro-RO" sz="2400" b="1" dirty="0" smtClean="0"/>
                        <a:t>ă</a:t>
                      </a:r>
                      <a:r>
                        <a:rPr lang="en-US" sz="2400" b="1" dirty="0" smtClean="0"/>
                        <a:t>r</a:t>
                      </a:r>
                      <a:r>
                        <a:rPr lang="ro-RO" sz="2400" b="1" dirty="0" smtClean="0"/>
                        <a:t>ii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activităților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fizice</a:t>
                      </a:r>
                      <a:r>
                        <a:rPr lang="ro-RO" sz="2400" b="1" dirty="0" smtClean="0"/>
                        <a:t> adecvate condiției medicale</a:t>
                      </a:r>
                      <a:r>
                        <a:rPr lang="en-US" sz="2400" b="1" dirty="0" smtClean="0"/>
                        <a:t>: </a:t>
                      </a:r>
                      <a:endParaRPr lang="ro-RO" sz="2400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4659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 smtClean="0"/>
                        <a:t>Prezența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bolilor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cardiovasculare</a:t>
                      </a:r>
                      <a:r>
                        <a:rPr lang="en-US" sz="1600" b="1" dirty="0" smtClean="0"/>
                        <a:t> severe </a:t>
                      </a:r>
                      <a:r>
                        <a:rPr lang="en-US" sz="1600" b="1" dirty="0" err="1" smtClean="0"/>
                        <a:t>sau</a:t>
                      </a:r>
                      <a:r>
                        <a:rPr lang="en-US" sz="1600" b="1" dirty="0" smtClean="0"/>
                        <a:t> a </a:t>
                      </a:r>
                      <a:r>
                        <a:rPr lang="en-US" sz="1600" b="1" dirty="0" err="1" smtClean="0"/>
                        <a:t>altor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boli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cronice</a:t>
                      </a:r>
                      <a:r>
                        <a:rPr lang="en-US" sz="1600" b="1" dirty="0" smtClean="0"/>
                        <a:t> </a:t>
                      </a:r>
                      <a:endParaRPr lang="ro-RO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 smtClean="0"/>
                        <a:t>Efectuarea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activități</a:t>
                      </a:r>
                      <a:r>
                        <a:rPr lang="ro-RO" sz="1600" b="1" dirty="0" smtClean="0"/>
                        <a:t>lor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fizice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viguroa</a:t>
                      </a:r>
                      <a:r>
                        <a:rPr lang="ro-RO" sz="1600" b="1" dirty="0" smtClean="0"/>
                        <a:t>se</a:t>
                      </a:r>
                      <a:r>
                        <a:rPr lang="en-US" sz="1600" b="1" dirty="0" smtClean="0"/>
                        <a:t>, </a:t>
                      </a:r>
                      <a:r>
                        <a:rPr lang="en-US" sz="1600" b="1" dirty="0" err="1" smtClean="0"/>
                        <a:t>fără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adaptare</a:t>
                      </a:r>
                      <a:r>
                        <a:rPr lang="en-US" sz="1600" b="1" dirty="0" smtClean="0"/>
                        <a:t> la</a:t>
                      </a:r>
                      <a:r>
                        <a:rPr lang="ro-RO" sz="1600" b="0" baseline="0" dirty="0" smtClean="0"/>
                        <a:t> </a:t>
                      </a:r>
                      <a:r>
                        <a:rPr lang="en-US" sz="1600" b="1" dirty="0" err="1" smtClean="0"/>
                        <a:t>nivelul</a:t>
                      </a:r>
                      <a:r>
                        <a:rPr lang="en-US" sz="1600" b="1" dirty="0" smtClean="0"/>
                        <a:t> de </a:t>
                      </a:r>
                      <a:r>
                        <a:rPr lang="en-US" sz="1600" b="1" dirty="0" err="1" smtClean="0"/>
                        <a:t>intensitate</a:t>
                      </a:r>
                      <a:endParaRPr lang="ro-RO" sz="16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b="1" dirty="0" err="1" smtClean="0"/>
                        <a:t>Creșterea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marcată</a:t>
                      </a:r>
                      <a:r>
                        <a:rPr lang="en-US" sz="1600" b="1" dirty="0" smtClean="0"/>
                        <a:t> a </a:t>
                      </a:r>
                      <a:r>
                        <a:rPr lang="en-US" sz="1600" b="1" dirty="0" err="1" smtClean="0"/>
                        <a:t>tensiunii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arteriale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sau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prezența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mai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multor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factori</a:t>
                      </a:r>
                      <a:r>
                        <a:rPr lang="en-US" sz="1600" b="1" dirty="0" smtClean="0"/>
                        <a:t> de </a:t>
                      </a:r>
                      <a:r>
                        <a:rPr lang="en-US" sz="1600" b="1" dirty="0" err="1" smtClean="0"/>
                        <a:t>risc</a:t>
                      </a:r>
                      <a:r>
                        <a:rPr lang="en-US" sz="1600" b="1" dirty="0" smtClean="0"/>
                        <a:t> cardiovascular</a:t>
                      </a:r>
                      <a:r>
                        <a:rPr lang="ro-RO" sz="1600" b="1" dirty="0" smtClean="0"/>
                        <a:t>i</a:t>
                      </a:r>
                      <a:endParaRPr lang="ro-RO" sz="1600" dirty="0" smtClean="0"/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o-RO" sz="1600" b="1" i="1" dirty="0" smtClean="0"/>
                        <a:t>Practică activități fizice după consultarea</a:t>
                      </a:r>
                      <a:r>
                        <a:rPr lang="ro-RO" sz="1600" b="1" i="1" baseline="0" dirty="0" smtClean="0"/>
                        <a:t> </a:t>
                      </a:r>
                      <a:r>
                        <a:rPr lang="en-US" sz="1600" b="1" i="1" dirty="0" err="1" smtClean="0"/>
                        <a:t>medicul</a:t>
                      </a:r>
                      <a:r>
                        <a:rPr lang="ro-RO" sz="1600" b="1" i="1" dirty="0" smtClean="0"/>
                        <a:t>ui</a:t>
                      </a:r>
                      <a:r>
                        <a:rPr lang="en-US" sz="1600" b="1" i="1" dirty="0" smtClean="0"/>
                        <a:t> </a:t>
                      </a:r>
                      <a:r>
                        <a:rPr lang="en-US" sz="1600" b="1" i="1" dirty="0" err="1" smtClean="0"/>
                        <a:t>curant</a:t>
                      </a:r>
                      <a:r>
                        <a:rPr lang="en-US" sz="1600" b="1" i="1" dirty="0" smtClean="0"/>
                        <a:t> </a:t>
                      </a:r>
                      <a:r>
                        <a:rPr lang="ro-RO" sz="1600" b="1" i="1" dirty="0" smtClean="0"/>
                        <a:t>!</a:t>
                      </a:r>
                      <a:endParaRPr lang="ro-RO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I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6"/>
          <a:stretch/>
        </p:blipFill>
        <p:spPr>
          <a:xfrm>
            <a:off x="7895849" y="2412063"/>
            <a:ext cx="1622341" cy="1254969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843" y1="10683" x2="48843" y2="10683"/>
                        <a14:foregroundMark x1="53704" y1="13310" x2="53704" y2="13310"/>
                        <a14:foregroundMark x1="56713" y1="13485" x2="56713" y2="13485"/>
                        <a14:foregroundMark x1="59722" y1="16637" x2="59722" y2="16637"/>
                        <a14:foregroundMark x1="98843" y1="29597" x2="98843" y2="29597"/>
                        <a14:foregroundMark x1="14583" y1="15412" x2="14583" y2="1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506"/>
          <a:stretch/>
        </p:blipFill>
        <p:spPr>
          <a:xfrm rot="704485">
            <a:off x="4898524" y="1324577"/>
            <a:ext cx="1298953" cy="695250"/>
          </a:xfrm>
          <a:prstGeom prst="rect">
            <a:avLst/>
          </a:prstGeom>
        </p:spPr>
      </p:pic>
      <p:pic>
        <p:nvPicPr>
          <p:cNvPr id="15" name="Imagin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06"/>
          <a:stretch/>
        </p:blipFill>
        <p:spPr>
          <a:xfrm>
            <a:off x="4984011" y="1716813"/>
            <a:ext cx="1298953" cy="695250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6" y="6837808"/>
            <a:ext cx="1809075" cy="16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re 17"/>
          <p:cNvGrpSpPr/>
          <p:nvPr/>
        </p:nvGrpSpPr>
        <p:grpSpPr>
          <a:xfrm>
            <a:off x="-9397" y="-14358"/>
            <a:ext cx="6858000" cy="9920358"/>
            <a:chOff x="-9397" y="-70068"/>
            <a:chExt cx="6858000" cy="9920358"/>
          </a:xfrm>
        </p:grpSpPr>
        <p:sp>
          <p:nvSpPr>
            <p:cNvPr id="16" name="Dreptunghi 15"/>
            <p:cNvSpPr/>
            <p:nvPr/>
          </p:nvSpPr>
          <p:spPr>
            <a:xfrm>
              <a:off x="-9397" y="-70068"/>
              <a:ext cx="6858000" cy="9920358"/>
            </a:xfrm>
            <a:prstGeom prst="rect">
              <a:avLst/>
            </a:prstGeom>
            <a:gradFill flip="none" rotWithShape="1">
              <a:gsLst>
                <a:gs pos="0">
                  <a:srgbClr val="01B69B"/>
                </a:gs>
                <a:gs pos="100000">
                  <a:srgbClr val="262262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sp>
          <p:nvSpPr>
            <p:cNvPr id="17" name="Dreptunghi 16"/>
            <p:cNvSpPr/>
            <p:nvPr/>
          </p:nvSpPr>
          <p:spPr>
            <a:xfrm>
              <a:off x="253056" y="284206"/>
              <a:ext cx="6333095" cy="9376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dirty="0"/>
            </a:p>
          </p:txBody>
        </p:sp>
      </p:grp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03721"/>
              </p:ext>
            </p:extLst>
          </p:nvPr>
        </p:nvGraphicFramePr>
        <p:xfrm>
          <a:off x="450111" y="3817196"/>
          <a:ext cx="5829474" cy="3134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737"/>
                <a:gridCol w="2914737"/>
              </a:tblGrid>
              <a:tr h="237649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200" dirty="0" smtClean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200" b="1" dirty="0" smtClean="0"/>
                        <a:t>dinamice ale </a:t>
                      </a:r>
                      <a:r>
                        <a:rPr lang="ro-RO" sz="1200" b="1" dirty="0" smtClean="0"/>
                        <a:t>grupurilor musculare mari.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031053">
                <a:tc>
                  <a:txBody>
                    <a:bodyPr/>
                    <a:lstStyle/>
                    <a:p>
                      <a:pPr marL="0" marR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vi-VN" sz="1200" b="1" dirty="0" smtClean="0">
                          <a:solidFill>
                            <a:srgbClr val="002060"/>
                          </a:solidFill>
                        </a:rPr>
                        <a:t>Activitate fizică 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MODERATĂ</a:t>
                      </a:r>
                      <a:r>
                        <a:rPr lang="vi-VN" sz="1200" b="1" dirty="0" smtClean="0">
                          <a:solidFill>
                            <a:srgbClr val="002060"/>
                          </a:solidFill>
                        </a:rPr>
                        <a:t> – crește numărul bătăilor inimii;  persoana poate vorbi, dar nu poate cânta în timpul activității fizice. </a:t>
                      </a:r>
                      <a:endParaRPr lang="ro-RO" sz="12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vi-VN" sz="1200" i="1" dirty="0" smtClean="0">
                          <a:solidFill>
                            <a:srgbClr val="002060"/>
                          </a:solidFill>
                        </a:rPr>
                        <a:t>Exemple: </a:t>
                      </a:r>
                      <a:r>
                        <a:rPr lang="vi-VN" sz="1200" dirty="0" smtClean="0">
                          <a:solidFill>
                            <a:srgbClr val="002060"/>
                          </a:solidFill>
                        </a:rPr>
                        <a:t>mers în ritm rapid, dans, grădinărit, activități casnice, jocuri active, plimbatul animalelor domestice, munca în construcții, curățirea  locuinței, căratul unor greutăți sub 20 kg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6594">
                <a:tc>
                  <a:txBody>
                    <a:bodyPr/>
                    <a:lstStyle/>
                    <a:p>
                      <a:pPr marL="0" indent="0" algn="just">
                        <a:buFont typeface="Calibri" panose="020F0502020204030204" pitchFamily="34" charset="0"/>
                        <a:buNone/>
                      </a:pPr>
                      <a:r>
                        <a:rPr lang="vi-VN" sz="1200" b="1" dirty="0" smtClean="0">
                          <a:solidFill>
                            <a:srgbClr val="002060"/>
                          </a:solidFill>
                        </a:rPr>
                        <a:t>Activitate fizică 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VIGUROASĂ </a:t>
                      </a:r>
                      <a:r>
                        <a:rPr lang="vi-VN" sz="1200" b="1" dirty="0" smtClean="0">
                          <a:solidFill>
                            <a:srgbClr val="002060"/>
                          </a:solidFill>
                        </a:rPr>
                        <a:t>– crește numărul respirațiilor și al bătăilor inimii; persoana trebuie să facă o pauză de respirație după ce spune câteva cuvinte.</a:t>
                      </a:r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endParaRPr lang="en-US" sz="1200" b="1" dirty="0" err="1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vi-VN" sz="1200" i="1" dirty="0" smtClean="0">
                          <a:solidFill>
                            <a:srgbClr val="002060"/>
                          </a:solidFill>
                        </a:rPr>
                        <a:t>Exemple: </a:t>
                      </a:r>
                      <a:r>
                        <a:rPr lang="vi-VN" sz="1200" dirty="0" smtClean="0">
                          <a:solidFill>
                            <a:srgbClr val="002060"/>
                          </a:solidFill>
                        </a:rPr>
                        <a:t>alergat, urcatul unui deal, ciclism în ritm rapid, aerobic, înot, practicarea sporturilor (volei, fotbal etc.), munci agricole (săpat, cosit), căratul unor greutăți peste 20 kg.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6594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Activitate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fizică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de 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ÎNTĂRIRE MUSCULARĂ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îmbunătățește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 for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ț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a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musculară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rezisten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ț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a </a:t>
                      </a:r>
                      <a:r>
                        <a:rPr lang="ro-RO" sz="1200" b="1" dirty="0" smtClean="0">
                          <a:solidFill>
                            <a:srgbClr val="002060"/>
                          </a:solidFill>
                        </a:rPr>
                        <a:t>ș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 masa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</a:rPr>
                        <a:t>musculară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</a:rPr>
                        <a:t>. </a:t>
                      </a:r>
                      <a:endParaRPr lang="ro-RO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indent="0">
                        <a:buFont typeface="Calibri" panose="020F0502020204030204" pitchFamily="34" charset="0"/>
                        <a:buNone/>
                      </a:pPr>
                      <a:endParaRPr lang="ro-RO" sz="1200" b="1" dirty="0" smtClean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o-RO" sz="1200" i="1" dirty="0" smtClean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en-US" sz="1200" i="1" dirty="0" err="1" smtClean="0">
                          <a:solidFill>
                            <a:srgbClr val="002060"/>
                          </a:solidFill>
                        </a:rPr>
                        <a:t>xemple</a:t>
                      </a:r>
                      <a:r>
                        <a:rPr lang="en-US" sz="1200" i="1" dirty="0" smtClean="0">
                          <a:solidFill>
                            <a:srgbClr val="002060"/>
                          </a:solidFill>
                        </a:rPr>
                        <a:t>: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căratul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cumpărăturilor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îndepărtarea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zăpezii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cu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lopata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ridicarea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copiilor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urcarea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scărilor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utilizarea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echipamentelor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exerciții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</a:rPr>
                        <a:t>fizice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ro-RO" sz="12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60"/>
          <p:cNvSpPr/>
          <p:nvPr/>
        </p:nvSpPr>
        <p:spPr>
          <a:xfrm>
            <a:off x="262536" y="9144000"/>
            <a:ext cx="6332928" cy="539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8586" tIns="64291" rIns="128586" bIns="6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sz="900" dirty="0">
                <a:solidFill>
                  <a:srgbClr val="26226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Material realizat în cadrul subprogramului de evaluare şi promovare a sănătății şi educație pentru sănătate al </a:t>
            </a:r>
            <a:r>
              <a:rPr lang="ro-RO" sz="900">
                <a:solidFill>
                  <a:srgbClr val="26226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Ministerului </a:t>
            </a:r>
            <a:r>
              <a:rPr lang="ro-RO" sz="900" smtClean="0">
                <a:solidFill>
                  <a:srgbClr val="26226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Sănătății, pentru </a:t>
            </a:r>
            <a:r>
              <a:rPr lang="ro-RO" sz="900" dirty="0">
                <a:solidFill>
                  <a:srgbClr val="26226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distribuție gratuită</a:t>
            </a:r>
            <a:endParaRPr lang="ro-RO" sz="800" dirty="0">
              <a:solidFill>
                <a:srgbClr val="26226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64"/>
          <a:stretch/>
        </p:blipFill>
        <p:spPr>
          <a:xfrm>
            <a:off x="4340914" y="7248098"/>
            <a:ext cx="2179448" cy="1778861"/>
          </a:xfrm>
          <a:prstGeom prst="rect">
            <a:avLst/>
          </a:prstGeom>
        </p:spPr>
      </p:pic>
      <p:sp>
        <p:nvSpPr>
          <p:cNvPr id="12" name="Dreptunghi 11"/>
          <p:cNvSpPr/>
          <p:nvPr/>
        </p:nvSpPr>
        <p:spPr>
          <a:xfrm>
            <a:off x="383436" y="7084719"/>
            <a:ext cx="38250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D64F2A"/>
                </a:solidFill>
              </a:rPr>
              <a:t>Fii </a:t>
            </a:r>
            <a:r>
              <a:rPr lang="en-US" sz="1200" b="1" dirty="0" err="1">
                <a:solidFill>
                  <a:srgbClr val="D64F2A"/>
                </a:solidFill>
              </a:rPr>
              <a:t>activ</a:t>
            </a:r>
            <a:r>
              <a:rPr lang="en-US" sz="1200" b="1" dirty="0">
                <a:solidFill>
                  <a:srgbClr val="D64F2A"/>
                </a:solidFill>
              </a:rPr>
              <a:t> la </a:t>
            </a:r>
            <a:r>
              <a:rPr lang="en-US" sz="1200" b="1" dirty="0" err="1">
                <a:solidFill>
                  <a:srgbClr val="D64F2A"/>
                </a:solidFill>
              </a:rPr>
              <a:t>locul</a:t>
            </a:r>
            <a:r>
              <a:rPr lang="en-US" sz="1200" b="1" dirty="0">
                <a:solidFill>
                  <a:srgbClr val="D64F2A"/>
                </a:solidFill>
              </a:rPr>
              <a:t> de </a:t>
            </a:r>
            <a:r>
              <a:rPr lang="en-US" sz="1200" b="1" dirty="0" err="1" smtClean="0">
                <a:solidFill>
                  <a:srgbClr val="D64F2A"/>
                </a:solidFill>
              </a:rPr>
              <a:t>muncă</a:t>
            </a:r>
            <a:r>
              <a:rPr lang="ro-RO" sz="1200" b="1" dirty="0" smtClean="0">
                <a:solidFill>
                  <a:srgbClr val="D64F2A"/>
                </a:solidFill>
              </a:rPr>
              <a:t> !</a:t>
            </a:r>
            <a:endParaRPr lang="ro-RO" sz="1200" dirty="0">
              <a:solidFill>
                <a:srgbClr val="D64F2A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rgbClr val="D64F2A"/>
                </a:solidFill>
              </a:rPr>
              <a:t>Deplasează-te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pe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jos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sau</a:t>
            </a:r>
            <a:r>
              <a:rPr lang="en-US" sz="1200" b="1" dirty="0">
                <a:solidFill>
                  <a:srgbClr val="D64F2A"/>
                </a:solidFill>
              </a:rPr>
              <a:t> cu </a:t>
            </a:r>
            <a:r>
              <a:rPr lang="en-US" sz="1200" b="1" dirty="0" err="1">
                <a:solidFill>
                  <a:srgbClr val="D64F2A"/>
                </a:solidFill>
              </a:rPr>
              <a:t>bicicleta</a:t>
            </a:r>
            <a:r>
              <a:rPr lang="en-US" sz="1200" b="1" dirty="0">
                <a:solidFill>
                  <a:srgbClr val="D64F2A"/>
                </a:solidFill>
              </a:rPr>
              <a:t> la </a:t>
            </a:r>
            <a:r>
              <a:rPr lang="en-US" sz="1200" b="1" dirty="0" err="1">
                <a:solidFill>
                  <a:srgbClr val="D64F2A"/>
                </a:solidFill>
              </a:rPr>
              <a:t>și</a:t>
            </a:r>
            <a:r>
              <a:rPr lang="en-US" sz="1200" b="1" dirty="0">
                <a:solidFill>
                  <a:srgbClr val="D64F2A"/>
                </a:solidFill>
              </a:rPr>
              <a:t> de la </a:t>
            </a:r>
            <a:r>
              <a:rPr lang="en-US" sz="1200" b="1" dirty="0" err="1">
                <a:solidFill>
                  <a:srgbClr val="D64F2A"/>
                </a:solidFill>
              </a:rPr>
              <a:t>locul</a:t>
            </a:r>
            <a:r>
              <a:rPr lang="en-US" sz="1200" b="1" dirty="0">
                <a:solidFill>
                  <a:srgbClr val="D64F2A"/>
                </a:solidFill>
              </a:rPr>
              <a:t> de </a:t>
            </a:r>
            <a:r>
              <a:rPr lang="en-US" sz="1200" b="1" dirty="0" err="1">
                <a:solidFill>
                  <a:srgbClr val="D64F2A"/>
                </a:solidFill>
              </a:rPr>
              <a:t>muncă</a:t>
            </a:r>
            <a:r>
              <a:rPr lang="en-US" sz="1200" b="1" dirty="0">
                <a:solidFill>
                  <a:srgbClr val="D64F2A"/>
                </a:solidFill>
              </a:rPr>
              <a:t>,</a:t>
            </a:r>
            <a:endParaRPr lang="ro-RO" sz="1200" dirty="0">
              <a:solidFill>
                <a:srgbClr val="D64F2A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rgbClr val="D64F2A"/>
                </a:solidFill>
              </a:rPr>
              <a:t>Coboară</a:t>
            </a:r>
            <a:r>
              <a:rPr lang="en-US" sz="1200" b="1" dirty="0">
                <a:solidFill>
                  <a:srgbClr val="D64F2A"/>
                </a:solidFill>
              </a:rPr>
              <a:t> cu 1-2 stații de </a:t>
            </a:r>
            <a:r>
              <a:rPr lang="en-US" sz="1200" b="1" dirty="0" err="1">
                <a:solidFill>
                  <a:srgbClr val="D64F2A"/>
                </a:solidFill>
              </a:rPr>
              <a:t>autobuz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înainte</a:t>
            </a:r>
            <a:r>
              <a:rPr lang="en-US" sz="1200" b="1" dirty="0">
                <a:solidFill>
                  <a:srgbClr val="D64F2A"/>
                </a:solidFill>
              </a:rPr>
              <a:t> de destinație</a:t>
            </a:r>
            <a:endParaRPr lang="ro-RO" sz="1200" dirty="0">
              <a:solidFill>
                <a:srgbClr val="D64F2A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rgbClr val="D64F2A"/>
                </a:solidFill>
              </a:rPr>
              <a:t>Folosește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scările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în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locul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ro-RO" sz="1200" b="1" dirty="0" smtClean="0">
                <a:solidFill>
                  <a:srgbClr val="D64F2A"/>
                </a:solidFill>
              </a:rPr>
              <a:t>liftu</a:t>
            </a:r>
            <a:r>
              <a:rPr lang="en-US" sz="1200" b="1" dirty="0" err="1" smtClean="0">
                <a:solidFill>
                  <a:srgbClr val="D64F2A"/>
                </a:solidFill>
              </a:rPr>
              <a:t>lui</a:t>
            </a:r>
            <a:r>
              <a:rPr lang="en-US" sz="1200" b="1" dirty="0">
                <a:solidFill>
                  <a:srgbClr val="D64F2A"/>
                </a:solidFill>
              </a:rPr>
              <a:t>,</a:t>
            </a:r>
            <a:endParaRPr lang="ro-RO" sz="1200" dirty="0">
              <a:solidFill>
                <a:srgbClr val="D64F2A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rgbClr val="D64F2A"/>
                </a:solidFill>
              </a:rPr>
              <a:t>Fă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plimbări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scurte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în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ritm</a:t>
            </a:r>
            <a:r>
              <a:rPr lang="en-US" sz="1200" b="1" dirty="0">
                <a:solidFill>
                  <a:srgbClr val="D64F2A"/>
                </a:solidFill>
              </a:rPr>
              <a:t> alert </a:t>
            </a:r>
            <a:r>
              <a:rPr lang="en-US" sz="1200" b="1" dirty="0" err="1">
                <a:solidFill>
                  <a:srgbClr val="D64F2A"/>
                </a:solidFill>
              </a:rPr>
              <a:t>în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timpul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pauzelor</a:t>
            </a:r>
            <a:r>
              <a:rPr lang="en-US" sz="1200" b="1" dirty="0">
                <a:solidFill>
                  <a:srgbClr val="D64F2A"/>
                </a:solidFill>
              </a:rPr>
              <a:t>, </a:t>
            </a:r>
            <a:endParaRPr lang="ro-RO" sz="1200" dirty="0">
              <a:solidFill>
                <a:srgbClr val="D64F2A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rgbClr val="D64F2A"/>
                </a:solidFill>
              </a:rPr>
              <a:t>Ia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pauze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scurte</a:t>
            </a:r>
            <a:r>
              <a:rPr lang="en-US" sz="1200" b="1" dirty="0">
                <a:solidFill>
                  <a:srgbClr val="D64F2A"/>
                </a:solidFill>
              </a:rPr>
              <a:t> de stretching (</a:t>
            </a:r>
            <a:r>
              <a:rPr lang="en-US" sz="1200" b="1" dirty="0" err="1">
                <a:solidFill>
                  <a:srgbClr val="D64F2A"/>
                </a:solidFill>
              </a:rPr>
              <a:t>întinderea</a:t>
            </a:r>
            <a:r>
              <a:rPr lang="en-US" sz="1200" b="1" dirty="0">
                <a:solidFill>
                  <a:srgbClr val="D64F2A"/>
                </a:solidFill>
              </a:rPr>
              <a:t> </a:t>
            </a:r>
            <a:r>
              <a:rPr lang="en-US" sz="1200" b="1" dirty="0" err="1">
                <a:solidFill>
                  <a:srgbClr val="D64F2A"/>
                </a:solidFill>
              </a:rPr>
              <a:t>mușchilor</a:t>
            </a:r>
            <a:r>
              <a:rPr lang="en-US" sz="1200" b="1" dirty="0">
                <a:solidFill>
                  <a:srgbClr val="D64F2A"/>
                </a:solidFill>
              </a:rPr>
              <a:t>) la </a:t>
            </a:r>
            <a:r>
              <a:rPr lang="en-US" sz="1200" b="1" dirty="0" err="1">
                <a:solidFill>
                  <a:srgbClr val="D64F2A"/>
                </a:solidFill>
              </a:rPr>
              <a:t>birou</a:t>
            </a:r>
            <a:endParaRPr lang="ro-RO" sz="1200" dirty="0">
              <a:solidFill>
                <a:srgbClr val="D64F2A"/>
              </a:solidFill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4597400" y="7617460"/>
            <a:ext cx="46482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262536" y="1835447"/>
            <a:ext cx="2907226" cy="18409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fr-FR" sz="1200" b="1" kern="1200" dirty="0" err="1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Cel</a:t>
            </a:r>
            <a:r>
              <a:rPr lang="fr-FR" sz="1200" b="1" kern="1200" dirty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puțin</a:t>
            </a:r>
            <a:r>
              <a:rPr lang="fr-FR" sz="1200" b="1" kern="1200" dirty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 150-300 minute</a:t>
            </a:r>
            <a:r>
              <a:rPr lang="fr-FR" sz="1200" kern="1200" dirty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de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activitate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fizică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aerobă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de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intensitate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moderată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pe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săptămână</a:t>
            </a:r>
            <a:endParaRPr lang="en-US" sz="1200" dirty="0">
              <a:effectLst/>
              <a:latin typeface="+mj-lt"/>
              <a:ea typeface="Times New Roman"/>
            </a:endParaRPr>
          </a:p>
          <a:p>
            <a:pPr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fr-FR" sz="1200" kern="1200" dirty="0">
                <a:solidFill>
                  <a:srgbClr val="006666"/>
                </a:solidFill>
                <a:effectLst/>
                <a:latin typeface="+mj-lt"/>
                <a:ea typeface="Times New Roman"/>
                <a:cs typeface="Times New Roman"/>
              </a:rPr>
              <a:t>                            </a:t>
            </a:r>
            <a:r>
              <a:rPr lang="fr-FR" sz="1200" kern="1200" dirty="0" smtClean="0">
                <a:solidFill>
                  <a:srgbClr val="006666"/>
                </a:solidFill>
                <a:effectLst/>
                <a:latin typeface="+mj-lt"/>
                <a:ea typeface="Times New Roman"/>
                <a:cs typeface="Times New Roman"/>
              </a:rPr>
              <a:t>         </a:t>
            </a:r>
            <a:r>
              <a:rPr lang="en-US" sz="1200" b="1" kern="1200" dirty="0">
                <a:solidFill>
                  <a:srgbClr val="006666"/>
                </a:solidFill>
                <a:effectLst/>
                <a:latin typeface="+mj-lt"/>
                <a:ea typeface="Times New Roman"/>
                <a:cs typeface="Times New Roman"/>
              </a:rPr>
              <a:t>SAU</a:t>
            </a:r>
            <a:endParaRPr lang="en-US" sz="1200" b="1" dirty="0">
              <a:effectLst/>
              <a:latin typeface="+mj-lt"/>
              <a:ea typeface="Times New Roman"/>
            </a:endParaRPr>
          </a:p>
          <a:p>
            <a:pPr lvl="0" algn="ctr" eaLnBrk="0" fontAlgn="base" hangingPunct="0">
              <a:tabLst>
                <a:tab pos="457200" algn="l"/>
              </a:tabLst>
            </a:pPr>
            <a:r>
              <a:rPr lang="vi-VN" sz="1200" b="1" dirty="0">
                <a:solidFill>
                  <a:srgbClr val="D64F2A"/>
                </a:solidFill>
                <a:latin typeface="+mj-lt"/>
                <a:ea typeface="Times New Roman"/>
              </a:rPr>
              <a:t>Cel puțin 75-150 </a:t>
            </a:r>
            <a:r>
              <a:rPr lang="vi-VN" sz="1200" b="1" dirty="0" smtClean="0">
                <a:solidFill>
                  <a:srgbClr val="D64F2A"/>
                </a:solidFill>
                <a:latin typeface="+mj-lt"/>
                <a:ea typeface="Times New Roman"/>
              </a:rPr>
              <a:t>minute </a:t>
            </a:r>
            <a:r>
              <a:rPr lang="vi-VN" sz="1200" b="1" dirty="0">
                <a:solidFill>
                  <a:srgbClr val="002060"/>
                </a:solidFill>
                <a:latin typeface="+mj-lt"/>
                <a:ea typeface="Times New Roman"/>
              </a:rPr>
              <a:t>de activitate fizică aerobă </a:t>
            </a:r>
            <a:r>
              <a:rPr lang="ro-RO" sz="1200" b="1" dirty="0" smtClean="0">
                <a:solidFill>
                  <a:srgbClr val="002060"/>
                </a:solidFill>
                <a:latin typeface="+mj-lt"/>
                <a:ea typeface="Times New Roman"/>
              </a:rPr>
              <a:t>de intensitate viguroasă</a:t>
            </a:r>
            <a:r>
              <a:rPr lang="vi-VN" sz="1200" b="1" dirty="0" smtClean="0">
                <a:solidFill>
                  <a:srgbClr val="002060"/>
                </a:solidFill>
                <a:latin typeface="+mj-lt"/>
                <a:ea typeface="Times New Roman"/>
              </a:rPr>
              <a:t> </a:t>
            </a:r>
            <a:r>
              <a:rPr lang="vi-VN" sz="1200" b="1" dirty="0">
                <a:solidFill>
                  <a:srgbClr val="002060"/>
                </a:solidFill>
                <a:latin typeface="+mj-lt"/>
                <a:ea typeface="Times New Roman"/>
              </a:rPr>
              <a:t>pe săptămână</a:t>
            </a:r>
          </a:p>
          <a:p>
            <a:pPr lvl="0" algn="ctr" eaLnBrk="0" fontAlgn="base" hangingPunct="0">
              <a:tabLst>
                <a:tab pos="457200" algn="l"/>
              </a:tabLst>
            </a:pPr>
            <a:r>
              <a:rPr lang="ro-RO" sz="1200" b="1" dirty="0" smtClean="0">
                <a:solidFill>
                  <a:srgbClr val="006666"/>
                </a:solidFill>
                <a:effectLst/>
                <a:latin typeface="+mj-lt"/>
                <a:ea typeface="Times New Roman"/>
              </a:rPr>
              <a:t>SAU</a:t>
            </a:r>
            <a:endParaRPr lang="en-US" sz="1200" b="1" dirty="0">
              <a:effectLst/>
              <a:latin typeface="+mj-lt"/>
              <a:ea typeface="Times New Roman"/>
            </a:endParaRPr>
          </a:p>
          <a:p>
            <a:pPr algn="ctr" eaLnBrk="0" fontAlgn="base" hangingPunct="0"/>
            <a:r>
              <a:rPr lang="vi-VN" sz="1200" b="1" dirty="0">
                <a:solidFill>
                  <a:srgbClr val="D64F2A"/>
                </a:solidFill>
                <a:latin typeface="+mj-lt"/>
                <a:ea typeface="Times New Roman"/>
              </a:rPr>
              <a:t>Săptămânal</a:t>
            </a:r>
            <a:r>
              <a:rPr lang="vi-VN" sz="1200" b="1" dirty="0">
                <a:solidFill>
                  <a:srgbClr val="FF6600"/>
                </a:solidFill>
                <a:latin typeface="+mj-lt"/>
                <a:ea typeface="Times New Roman"/>
              </a:rPr>
              <a:t> </a:t>
            </a:r>
            <a:r>
              <a:rPr lang="vi-VN" sz="1200" b="1" dirty="0">
                <a:solidFill>
                  <a:srgbClr val="002060"/>
                </a:solidFill>
                <a:latin typeface="+mj-lt"/>
                <a:ea typeface="Times New Roman"/>
              </a:rPr>
              <a:t>o combinație echivalentă</a:t>
            </a:r>
          </a:p>
          <a:p>
            <a:pPr algn="ctr" eaLnBrk="0" fontAlgn="base" hangingPunct="0"/>
            <a:r>
              <a:rPr lang="vi-VN" sz="1200" b="1" dirty="0">
                <a:solidFill>
                  <a:srgbClr val="002060"/>
                </a:solidFill>
                <a:latin typeface="+mj-lt"/>
                <a:ea typeface="Times New Roman"/>
              </a:rPr>
              <a:t>de activitate fizică de intensitate moderată și </a:t>
            </a:r>
            <a:r>
              <a:rPr lang="ro-RO" sz="1200" b="1" dirty="0" smtClean="0">
                <a:solidFill>
                  <a:srgbClr val="002060"/>
                </a:solidFill>
                <a:latin typeface="+mj-lt"/>
                <a:ea typeface="Times New Roman"/>
              </a:rPr>
              <a:t>viguroasă</a:t>
            </a:r>
          </a:p>
          <a:p>
            <a:pPr algn="ctr" eaLnBrk="0" fontAlgn="base" hangingPunct="0"/>
            <a:endParaRPr lang="vi-VN" sz="1200" b="1" dirty="0">
              <a:solidFill>
                <a:srgbClr val="002060"/>
              </a:solidFill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Times New Roman"/>
                <a:ea typeface="Times New Roman"/>
              </a:rPr>
              <a:t> </a:t>
            </a:r>
            <a:r>
              <a:rPr lang="ro-RO" sz="1200" dirty="0">
                <a:latin typeface="Times New Roman"/>
                <a:ea typeface="Times New Roman"/>
              </a:rPr>
              <a:t> </a:t>
            </a:r>
            <a:r>
              <a:rPr lang="ro-RO" sz="1200" dirty="0" smtClean="0">
                <a:latin typeface="Times New Roman"/>
                <a:ea typeface="Times New Roman"/>
              </a:rPr>
              <a:t>   </a:t>
            </a:r>
            <a:r>
              <a:rPr lang="ro-RO" sz="1200" b="1" dirty="0" smtClean="0">
                <a:solidFill>
                  <a:schemeClr val="bg1"/>
                </a:solidFill>
                <a:latin typeface="Calibri" pitchFamily="34" charset="0"/>
                <a:ea typeface="Times New Roman"/>
                <a:cs typeface="Calibri" pitchFamily="34" charset="0"/>
              </a:rPr>
              <a:t>Activitate fizică AEROBĂ :  contracții </a:t>
            </a:r>
            <a:endParaRPr lang="en-US" sz="1200" b="1" dirty="0">
              <a:solidFill>
                <a:schemeClr val="bg1"/>
              </a:solidFill>
              <a:effectLst/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p:pic>
        <p:nvPicPr>
          <p:cNvPr id="1028" name="Picture 4" descr="Icon Plus Sign #248341 - Free Icons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53" y="20828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111" y="628650"/>
            <a:ext cx="595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002060"/>
                </a:solidFill>
              </a:rPr>
              <a:t>RECOMANDĂRILE ORGANIZAȚIEI MONDIALE A SĂNĂTĂȚII PENTRU </a:t>
            </a:r>
            <a:r>
              <a:rPr lang="ro-RO" b="1" dirty="0" smtClean="0">
                <a:solidFill>
                  <a:srgbClr val="002060"/>
                </a:solidFill>
              </a:rPr>
              <a:t>ADULȚII CU V</a:t>
            </a:r>
            <a:r>
              <a:rPr lang="ro-RO" b="1" dirty="0">
                <a:solidFill>
                  <a:srgbClr val="002060"/>
                </a:solidFill>
              </a:rPr>
              <a:t>ÂR</a:t>
            </a:r>
            <a:r>
              <a:rPr lang="ro-RO" b="1" dirty="0" smtClean="0">
                <a:solidFill>
                  <a:srgbClr val="002060"/>
                </a:solidFill>
              </a:rPr>
              <a:t>STA ÎNTRE 18-64 ANI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3562478" y="1549697"/>
            <a:ext cx="2907226" cy="18409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ro-RO" sz="1200" b="1" dirty="0" smtClean="0">
                <a:solidFill>
                  <a:srgbClr val="D64F2A"/>
                </a:solidFill>
                <a:latin typeface="+mj-lt"/>
                <a:ea typeface="Times New Roman"/>
                <a:cs typeface="Times New Roman"/>
              </a:rPr>
              <a:t>În c</a:t>
            </a:r>
            <a:r>
              <a:rPr lang="fr-FR" sz="1200" b="1" kern="1200" dirty="0" smtClean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el </a:t>
            </a:r>
            <a:r>
              <a:rPr lang="fr-FR" sz="1200" b="1" kern="1200" dirty="0" err="1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puțin</a:t>
            </a:r>
            <a:r>
              <a:rPr lang="fr-FR" sz="1200" b="1" kern="1200" dirty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ro-RO" sz="1200" b="1" kern="1200" dirty="0" smtClean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2 zile pe săptămână</a:t>
            </a:r>
            <a:r>
              <a:rPr lang="fr-FR" sz="1200" b="1" kern="1200" dirty="0" smtClean="0">
                <a:solidFill>
                  <a:srgbClr val="D64F2A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fr-FR" sz="1200" b="1" kern="1200" dirty="0" err="1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activit</a:t>
            </a:r>
            <a:r>
              <a:rPr lang="ro-RO" sz="1200" b="1" kern="1200" dirty="0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ăți</a:t>
            </a:r>
            <a:r>
              <a:rPr lang="fr-FR" sz="1200" b="1" kern="1200" dirty="0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ro-RO" sz="1200" b="1" kern="1200" dirty="0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de întărire musculară </a:t>
            </a:r>
            <a:r>
              <a:rPr lang="fr-FR" sz="1200" b="1" kern="1200" dirty="0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de </a:t>
            </a:r>
            <a:r>
              <a:rPr lang="fr-FR" sz="1200" b="1" kern="1200" dirty="0" err="1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intensitate</a:t>
            </a:r>
            <a:r>
              <a:rPr lang="fr-FR" sz="1200" b="1" kern="1200" dirty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ro-RO" sz="1200" b="1" kern="1200" dirty="0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cel puțin </a:t>
            </a:r>
            <a:r>
              <a:rPr lang="fr-FR" sz="1200" b="1" kern="1200" dirty="0" err="1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moderată</a:t>
            </a:r>
            <a:r>
              <a:rPr lang="fr-FR" sz="1200" b="1" kern="1200" dirty="0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</a:t>
            </a:r>
            <a:r>
              <a:rPr lang="ro-RO" sz="1200" b="1" kern="1200" dirty="0" smtClean="0">
                <a:solidFill>
                  <a:srgbClr val="323E4F"/>
                </a:solidFill>
                <a:effectLst/>
                <a:latin typeface="+mj-lt"/>
                <a:ea typeface="Times New Roman"/>
                <a:cs typeface="Times New Roman"/>
              </a:rPr>
              <a:t>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54" y="1527472"/>
            <a:ext cx="13438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68" y="2776389"/>
            <a:ext cx="2628772" cy="89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2">
  <a:themeElements>
    <a:clrScheme name="INSP">
      <a:dk1>
        <a:sysClr val="windowText" lastClr="000000"/>
      </a:dk1>
      <a:lt1>
        <a:sysClr val="window" lastClr="FFFFFF"/>
      </a:lt1>
      <a:dk2>
        <a:srgbClr val="262262"/>
      </a:dk2>
      <a:lt2>
        <a:srgbClr val="BFBFBF"/>
      </a:lt2>
      <a:accent1>
        <a:srgbClr val="949598"/>
      </a:accent1>
      <a:accent2>
        <a:srgbClr val="52B59E"/>
      </a:accent2>
      <a:accent3>
        <a:srgbClr val="D2384D"/>
      </a:accent3>
      <a:accent4>
        <a:srgbClr val="F6C463"/>
      </a:accent4>
      <a:accent5>
        <a:srgbClr val="01B7EC"/>
      </a:accent5>
      <a:accent6>
        <a:srgbClr val="160D47"/>
      </a:accent6>
      <a:hlink>
        <a:srgbClr val="6D6F72"/>
      </a:hlink>
      <a:folHlink>
        <a:srgbClr val="6D6F72"/>
      </a:folHlink>
    </a:clrScheme>
    <a:fontScheme name="ins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ă2" id="{C552EC37-C645-4CFA-8225-2DE76A0FB921}" vid="{2CDF85AF-AA90-4A57-A7AE-D7715B07A0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Temă2</Template>
  <TotalTime>15035</TotalTime>
  <Words>815</Words>
  <Application>Microsoft Office PowerPoint</Application>
  <PresentationFormat>A4 Paper (210x297 mm)</PresentationFormat>
  <Paragraphs>75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Temă2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Cont Microsoft</dc:creator>
  <cp:lastModifiedBy>ciprian.ursu</cp:lastModifiedBy>
  <cp:revision>99</cp:revision>
  <dcterms:created xsi:type="dcterms:W3CDTF">2024-05-24T11:06:38Z</dcterms:created>
  <dcterms:modified xsi:type="dcterms:W3CDTF">2024-07-26T10:20:33Z</dcterms:modified>
</cp:coreProperties>
</file>