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36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4C898-7950-4423-B4D8-BC03CE11D6A4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F178B-915E-4704-A2D0-506530A869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180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F178B-915E-4704-A2D0-506530A869A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932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589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510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816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388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678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861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980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607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22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075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46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5000" b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ACE2F-8C7D-465B-82C8-D77CE36A33DC}" type="datetimeFigureOut">
              <a:rPr lang="en-US" smtClean="0"/>
              <a:pPr/>
              <a:t>08-Apr-20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78FF1-6657-41EE-8ABE-FFD2581F3E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55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3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ov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52400"/>
            <a:ext cx="7772400" cy="990600"/>
          </a:xfrm>
          <a:prstGeom prst="rect">
            <a:avLst/>
          </a:prstGeom>
        </p:spPr>
      </p:pic>
      <p:pic>
        <p:nvPicPr>
          <p:cNvPr id="5" name="Picture 4" descr="mov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0260" y="152400"/>
            <a:ext cx="7559040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0777"/>
            <a:ext cx="7543800" cy="673963"/>
          </a:xfrm>
        </p:spPr>
        <p:txBody>
          <a:bodyPr>
            <a:noAutofit/>
          </a:bodyPr>
          <a:lstStyle/>
          <a:p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Comportamente privind sănătatea </a:t>
            </a:r>
            <a:b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în perioada pandemiei COVID19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7239000" cy="9906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 o bună sănătate emoțională preveniți stresul! </a:t>
            </a:r>
            <a:endParaRPr lang="ro-RO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Reduceți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timpul alocat știrilor despre pandemie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Faceți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 activități care vă plac!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spr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295400"/>
            <a:ext cx="1524000" cy="1014153"/>
          </a:xfrm>
          <a:prstGeom prst="rect">
            <a:avLst/>
          </a:prstGeom>
        </p:spPr>
      </p:pic>
      <p:pic>
        <p:nvPicPr>
          <p:cNvPr id="7" name="Picture 6" descr="spor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2286000"/>
            <a:ext cx="1524000" cy="1014153"/>
          </a:xfrm>
          <a:prstGeom prst="rect">
            <a:avLst/>
          </a:prstGeom>
        </p:spPr>
      </p:pic>
      <p:pic>
        <p:nvPicPr>
          <p:cNvPr id="8" name="Picture 7" descr="legume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3634047"/>
            <a:ext cx="1524000" cy="1014153"/>
          </a:xfrm>
          <a:prstGeom prst="rect">
            <a:avLst/>
          </a:prstGeom>
        </p:spPr>
      </p:pic>
      <p:pic>
        <p:nvPicPr>
          <p:cNvPr id="9" name="Picture 8" descr="alcool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7600" y="4572000"/>
            <a:ext cx="1524000" cy="1014153"/>
          </a:xfrm>
          <a:prstGeom prst="rect">
            <a:avLst/>
          </a:prstGeom>
        </p:spPr>
      </p:pic>
      <p:pic>
        <p:nvPicPr>
          <p:cNvPr id="10" name="Picture 9" descr="fumat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5638800"/>
            <a:ext cx="1524000" cy="1014153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152400" y="2286000"/>
            <a:ext cx="72390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just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 o bună sănătate fizică, efectuați zilnic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vi-VN" sz="2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 CASĂ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cel puțin 30 minute de activitate fizică  pentru adulți și cel puțin o oră pentru copii!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Urcatul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 coborâtul scărilor, dansul, exercițiile fizice, vă mențin sănătatea întregului organism!</a:t>
            </a:r>
            <a:endParaRPr lang="vi-VN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828800" y="3581400"/>
            <a:ext cx="7239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Consumați zilnic </a:t>
            </a:r>
            <a:r>
              <a:rPr lang="vi-VN" sz="2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alimente proaspete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variate, de sezon, din producția locală, pentru a vă asigura aportul de nutrienți de care are nevoie organismul dvs.! </a:t>
            </a:r>
            <a:endParaRPr lang="vi-VN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28600" y="4612340"/>
            <a:ext cx="7239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r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Consumul de alcool frecvent sau excesiv </a:t>
            </a:r>
            <a:r>
              <a:rPr lang="vi-VN" sz="2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 algn="r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vă protejează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împotriva infecției COVID-19! </a:t>
            </a:r>
          </a:p>
          <a:p>
            <a:pPr lvl="0" algn="r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Acesta este periculos pentru sănătatea dvs. și cei din jur!</a:t>
            </a:r>
            <a:endParaRPr lang="vi-VN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828800" y="5656730"/>
            <a:ext cx="7239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Fumatul </a:t>
            </a:r>
            <a:r>
              <a:rPr lang="vi-VN" sz="22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vă proteajează împotriva infecției COVID-19!</a:t>
            </a:r>
          </a:p>
          <a:p>
            <a:pPr lvl="0" algn="just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Fumatul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vă crește riscul de a face o formă gravă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 algn="just"/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infecției </a:t>
            </a:r>
            <a:r>
              <a:rPr lang="vi-VN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COVID-19.</a:t>
            </a:r>
            <a:endParaRPr lang="vi-VN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13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v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152400"/>
            <a:ext cx="7772400" cy="990600"/>
          </a:xfrm>
          <a:prstGeom prst="rect">
            <a:avLst/>
          </a:prstGeom>
        </p:spPr>
      </p:pic>
      <p:pic>
        <p:nvPicPr>
          <p:cNvPr id="6" name="Picture 5" descr="mov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50260" y="152400"/>
            <a:ext cx="7559040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950" y="152400"/>
            <a:ext cx="7543800" cy="914400"/>
          </a:xfrm>
        </p:spPr>
        <p:txBody>
          <a:bodyPr>
            <a:noAutofit/>
          </a:bodyPr>
          <a:lstStyle/>
          <a:p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Recomandări privind </a:t>
            </a:r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igiena</a:t>
            </a:r>
            <a:b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în </a:t>
            </a:r>
            <a:r>
              <a:rPr lang="ro-RO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perioada </a:t>
            </a:r>
            <a:r>
              <a:rPr lang="ro-RO" sz="28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pandemiei COVID19 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41437"/>
            <a:ext cx="7239000" cy="8683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Respectați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regulile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generale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igienă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când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pregăti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ți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alimentele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pentru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consum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si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asigura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ți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igiena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adecvată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echipamentelor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suprafe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elor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lucru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și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ustensilelor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</a:t>
            </a:r>
            <a:r>
              <a:rPr lang="fr-FR" sz="17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bucătărie</a:t>
            </a:r>
            <a:r>
              <a:rPr lang="fr-FR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spalat farfuri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1371601"/>
            <a:ext cx="1259590" cy="838200"/>
          </a:xfrm>
          <a:prstGeom prst="rect">
            <a:avLst/>
          </a:prstGeom>
        </p:spPr>
      </p:pic>
      <p:pic>
        <p:nvPicPr>
          <p:cNvPr id="8" name="Picture 7" descr="produse spala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6200" y="2255837"/>
            <a:ext cx="1259590" cy="838200"/>
          </a:xfrm>
          <a:prstGeom prst="rect">
            <a:avLst/>
          </a:prstGeom>
        </p:spPr>
      </p:pic>
      <p:pic>
        <p:nvPicPr>
          <p:cNvPr id="9" name="Picture 8" descr="incalatamint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" y="3200400"/>
            <a:ext cx="1259590" cy="838200"/>
          </a:xfrm>
          <a:prstGeom prst="rect">
            <a:avLst/>
          </a:prstGeom>
        </p:spPr>
      </p:pic>
      <p:pic>
        <p:nvPicPr>
          <p:cNvPr id="10" name="Picture 9" descr="spalat maini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6200" y="3932237"/>
            <a:ext cx="1259590" cy="838200"/>
          </a:xfrm>
          <a:prstGeom prst="rect">
            <a:avLst/>
          </a:prstGeom>
        </p:spPr>
      </p:pic>
      <p:pic>
        <p:nvPicPr>
          <p:cNvPr id="11" name="Picture 10" descr="fereastra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813" y="4800600"/>
            <a:ext cx="1295092" cy="861825"/>
          </a:xfrm>
          <a:prstGeom prst="rect">
            <a:avLst/>
          </a:prstGeom>
        </p:spPr>
      </p:pic>
      <p:pic>
        <p:nvPicPr>
          <p:cNvPr id="12" name="Picture 11" descr="distanta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96200" y="5715000"/>
            <a:ext cx="1259590" cy="838200"/>
          </a:xfrm>
          <a:prstGeom prst="rect">
            <a:avLst/>
          </a:prstGeom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76200" y="2484437"/>
            <a:ext cx="7543800" cy="86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r"/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Folos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iți 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doar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dvs.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produsele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personale de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igienă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precum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prosoape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sau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lenjerii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obiecte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care m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âncați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447800" y="3398837"/>
            <a:ext cx="7239000" cy="86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/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folosi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interiorul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locuin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încăl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ămintea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și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îmbrăcămintea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care a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circulat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afara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casei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76200" y="4389437"/>
            <a:ext cx="7543800" cy="86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r"/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intrarea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locuin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ță,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spăla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vă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mâini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apă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și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săpun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447800" y="5303837"/>
            <a:ext cx="7239000" cy="86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/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Aeris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iți-vă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frecvent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încăperile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în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care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lucr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aț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 și </a:t>
            </a:r>
            <a:r>
              <a:rPr lang="fr-FR" sz="17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locuin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ța.</a:t>
            </a:r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52400" y="6142037"/>
            <a:ext cx="7543800" cy="86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r"/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ine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ți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distan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social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ă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(minimum 1 m) </a:t>
            </a:r>
            <a:r>
              <a:rPr lang="fr-FR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ță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de persoanele </a:t>
            </a:r>
            <a:r>
              <a:rPr lang="ro-RO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din jur</a:t>
            </a: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17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9301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676</TotalTime>
  <Words>266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Comportamente privind sănătatea   în perioada pandemiei COVID19  </vt:lpstr>
      <vt:lpstr>Recomandări privind igiena  în perioada pandemiei COVID19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INSP100</dc:creator>
  <cp:lastModifiedBy>Hachi</cp:lastModifiedBy>
  <cp:revision>56</cp:revision>
  <dcterms:created xsi:type="dcterms:W3CDTF">2020-04-08T05:17:28Z</dcterms:created>
  <dcterms:modified xsi:type="dcterms:W3CDTF">2020-04-08T19:13:28Z</dcterms:modified>
</cp:coreProperties>
</file>